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4"/>
  </p:sldMasterIdLst>
  <p:notesMasterIdLst>
    <p:notesMasterId r:id="rId17"/>
  </p:notesMasterIdLst>
  <p:sldIdLst>
    <p:sldId id="4081" r:id="rId5"/>
    <p:sldId id="4142" r:id="rId6"/>
    <p:sldId id="4143" r:id="rId7"/>
    <p:sldId id="4144" r:id="rId8"/>
    <p:sldId id="4145" r:id="rId9"/>
    <p:sldId id="4146" r:id="rId10"/>
    <p:sldId id="4147" r:id="rId11"/>
    <p:sldId id="4148" r:id="rId12"/>
    <p:sldId id="4149" r:id="rId13"/>
    <p:sldId id="4151" r:id="rId14"/>
    <p:sldId id="4153" r:id="rId15"/>
    <p:sldId id="4154" r:id="rId16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5" pos="14470" userDrawn="1">
          <p15:clr>
            <a:srgbClr val="A4A3A4"/>
          </p15:clr>
        </p15:guide>
        <p15:guide id="52" pos="7678" userDrawn="1">
          <p15:clr>
            <a:srgbClr val="A4A3A4"/>
          </p15:clr>
        </p15:guide>
        <p15:guide id="53" orient="horz" pos="4320" userDrawn="1">
          <p15:clr>
            <a:srgbClr val="A4A3A4"/>
          </p15:clr>
        </p15:guide>
        <p15:guide id="55" pos="12526" userDrawn="1">
          <p15:clr>
            <a:srgbClr val="A4A3A4"/>
          </p15:clr>
        </p15:guide>
        <p15:guide id="56" orient="horz" pos="69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9300"/>
    <a:srgbClr val="EFF1F8"/>
    <a:srgbClr val="000000"/>
    <a:srgbClr val="FFFFFF"/>
    <a:srgbClr val="F2F2F2"/>
    <a:srgbClr val="373737"/>
    <a:srgbClr val="445469"/>
    <a:srgbClr val="5A5A66"/>
    <a:srgbClr val="626162"/>
    <a:srgbClr val="C4D4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14E7C1-2391-FC48-B08F-8089EA9A9CA5}" v="26" dt="2022-10-19T20:36:49.819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34" autoAdjust="0"/>
    <p:restoredTop sz="72184" autoAdjust="0"/>
  </p:normalViewPr>
  <p:slideViewPr>
    <p:cSldViewPr snapToGrid="0" snapToObjects="1">
      <p:cViewPr>
        <p:scale>
          <a:sx n="50" d="100"/>
          <a:sy n="50" d="100"/>
        </p:scale>
        <p:origin x="2280" y="280"/>
      </p:cViewPr>
      <p:guideLst>
        <p:guide pos="14470"/>
        <p:guide pos="7678"/>
        <p:guide orient="horz" pos="4320"/>
        <p:guide pos="12526"/>
        <p:guide orient="horz" pos="6984"/>
      </p:guideLst>
    </p:cSldViewPr>
  </p:slideViewPr>
  <p:notesTextViewPr>
    <p:cViewPr>
      <p:scale>
        <a:sx n="155" d="100"/>
        <a:sy n="155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o Kudo" userId="be42e6c9-178b-4615-b104-12f24d85363b" providerId="ADAL" clId="{6314E7C1-2391-FC48-B08F-8089EA9A9CA5}"/>
    <pc:docChg chg="undo custSel modSld">
      <pc:chgData name="Ryo Kudo" userId="be42e6c9-178b-4615-b104-12f24d85363b" providerId="ADAL" clId="{6314E7C1-2391-FC48-B08F-8089EA9A9CA5}" dt="2022-10-19T20:48:42.220" v="628" actId="15"/>
      <pc:docMkLst>
        <pc:docMk/>
      </pc:docMkLst>
      <pc:sldChg chg="delSp mod modNotesTx">
        <pc:chgData name="Ryo Kudo" userId="be42e6c9-178b-4615-b104-12f24d85363b" providerId="ADAL" clId="{6314E7C1-2391-FC48-B08F-8089EA9A9CA5}" dt="2022-10-19T18:05:38.056" v="1" actId="478"/>
        <pc:sldMkLst>
          <pc:docMk/>
          <pc:sldMk cId="892928107" sldId="4145"/>
        </pc:sldMkLst>
        <pc:spChg chg="del">
          <ac:chgData name="Ryo Kudo" userId="be42e6c9-178b-4615-b104-12f24d85363b" providerId="ADAL" clId="{6314E7C1-2391-FC48-B08F-8089EA9A9CA5}" dt="2022-10-19T18:05:38.056" v="1" actId="478"/>
          <ac:spMkLst>
            <pc:docMk/>
            <pc:sldMk cId="892928107" sldId="4145"/>
            <ac:spMk id="27" creationId="{C484CF24-7561-30D5-D8B6-9B8A0C1F8908}"/>
          </ac:spMkLst>
        </pc:spChg>
      </pc:sldChg>
      <pc:sldChg chg="delSp mod modNotesTx">
        <pc:chgData name="Ryo Kudo" userId="be42e6c9-178b-4615-b104-12f24d85363b" providerId="ADAL" clId="{6314E7C1-2391-FC48-B08F-8089EA9A9CA5}" dt="2022-10-19T18:05:44.490" v="3" actId="478"/>
        <pc:sldMkLst>
          <pc:docMk/>
          <pc:sldMk cId="771456731" sldId="4146"/>
        </pc:sldMkLst>
        <pc:spChg chg="del">
          <ac:chgData name="Ryo Kudo" userId="be42e6c9-178b-4615-b104-12f24d85363b" providerId="ADAL" clId="{6314E7C1-2391-FC48-B08F-8089EA9A9CA5}" dt="2022-10-19T18:05:44.490" v="3" actId="478"/>
          <ac:spMkLst>
            <pc:docMk/>
            <pc:sldMk cId="771456731" sldId="4146"/>
            <ac:spMk id="42" creationId="{8A645E2D-42BD-90DD-1DAF-17956FCC9C28}"/>
          </ac:spMkLst>
        </pc:spChg>
      </pc:sldChg>
      <pc:sldChg chg="delSp mod modNotesTx">
        <pc:chgData name="Ryo Kudo" userId="be42e6c9-178b-4615-b104-12f24d85363b" providerId="ADAL" clId="{6314E7C1-2391-FC48-B08F-8089EA9A9CA5}" dt="2022-10-19T18:05:52.770" v="5" actId="478"/>
        <pc:sldMkLst>
          <pc:docMk/>
          <pc:sldMk cId="1946171758" sldId="4147"/>
        </pc:sldMkLst>
        <pc:spChg chg="del">
          <ac:chgData name="Ryo Kudo" userId="be42e6c9-178b-4615-b104-12f24d85363b" providerId="ADAL" clId="{6314E7C1-2391-FC48-B08F-8089EA9A9CA5}" dt="2022-10-19T18:05:52.770" v="5" actId="478"/>
          <ac:spMkLst>
            <pc:docMk/>
            <pc:sldMk cId="1946171758" sldId="4147"/>
            <ac:spMk id="42" creationId="{8A645E2D-42BD-90DD-1DAF-17956FCC9C28}"/>
          </ac:spMkLst>
        </pc:spChg>
      </pc:sldChg>
      <pc:sldChg chg="addSp delSp modSp mod modNotesTx">
        <pc:chgData name="Ryo Kudo" userId="be42e6c9-178b-4615-b104-12f24d85363b" providerId="ADAL" clId="{6314E7C1-2391-FC48-B08F-8089EA9A9CA5}" dt="2022-10-19T20:06:16.574" v="613" actId="20577"/>
        <pc:sldMkLst>
          <pc:docMk/>
          <pc:sldMk cId="2455675768" sldId="4148"/>
        </pc:sldMkLst>
        <pc:spChg chg="add del">
          <ac:chgData name="Ryo Kudo" userId="be42e6c9-178b-4615-b104-12f24d85363b" providerId="ADAL" clId="{6314E7C1-2391-FC48-B08F-8089EA9A9CA5}" dt="2022-10-19T18:20:38.296" v="37" actId="478"/>
          <ac:spMkLst>
            <pc:docMk/>
            <pc:sldMk cId="2455675768" sldId="4148"/>
            <ac:spMk id="6" creationId="{D040DC1F-9215-ED19-1592-81B8D5703614}"/>
          </ac:spMkLst>
        </pc:spChg>
        <pc:spChg chg="add mod">
          <ac:chgData name="Ryo Kudo" userId="be42e6c9-178b-4615-b104-12f24d85363b" providerId="ADAL" clId="{6314E7C1-2391-FC48-B08F-8089EA9A9CA5}" dt="2022-10-19T19:59:00.271" v="603" actId="1076"/>
          <ac:spMkLst>
            <pc:docMk/>
            <pc:sldMk cId="2455675768" sldId="4148"/>
            <ac:spMk id="7" creationId="{6E060B0B-A620-1E38-0369-566FF7F07EEC}"/>
          </ac:spMkLst>
        </pc:spChg>
        <pc:spChg chg="mod">
          <ac:chgData name="Ryo Kudo" userId="be42e6c9-178b-4615-b104-12f24d85363b" providerId="ADAL" clId="{6314E7C1-2391-FC48-B08F-8089EA9A9CA5}" dt="2022-10-19T19:35:17.954" v="312" actId="14100"/>
          <ac:spMkLst>
            <pc:docMk/>
            <pc:sldMk cId="2455675768" sldId="4148"/>
            <ac:spMk id="22" creationId="{F8A0FAF1-89E1-D642-8BCF-2673299B6431}"/>
          </ac:spMkLst>
        </pc:spChg>
        <pc:spChg chg="mod">
          <ac:chgData name="Ryo Kudo" userId="be42e6c9-178b-4615-b104-12f24d85363b" providerId="ADAL" clId="{6314E7C1-2391-FC48-B08F-8089EA9A9CA5}" dt="2022-10-19T19:59:00.271" v="603" actId="1076"/>
          <ac:spMkLst>
            <pc:docMk/>
            <pc:sldMk cId="2455675768" sldId="4148"/>
            <ac:spMk id="24" creationId="{D0EBA811-044D-B79D-B7B6-2D4C6836A9C8}"/>
          </ac:spMkLst>
        </pc:spChg>
        <pc:spChg chg="del mod">
          <ac:chgData name="Ryo Kudo" userId="be42e6c9-178b-4615-b104-12f24d85363b" providerId="ADAL" clId="{6314E7C1-2391-FC48-B08F-8089EA9A9CA5}" dt="2022-10-19T19:59:05.621" v="604" actId="478"/>
          <ac:spMkLst>
            <pc:docMk/>
            <pc:sldMk cId="2455675768" sldId="4148"/>
            <ac:spMk id="25" creationId="{AEEC4734-3721-5F73-864A-38BE5F92A195}"/>
          </ac:spMkLst>
        </pc:spChg>
        <pc:spChg chg="del">
          <ac:chgData name="Ryo Kudo" userId="be42e6c9-178b-4615-b104-12f24d85363b" providerId="ADAL" clId="{6314E7C1-2391-FC48-B08F-8089EA9A9CA5}" dt="2022-10-19T18:06:03.775" v="7" actId="478"/>
          <ac:spMkLst>
            <pc:docMk/>
            <pc:sldMk cId="2455675768" sldId="4148"/>
            <ac:spMk id="29" creationId="{9E469480-C62B-A58D-1EEA-A1A83BE17F74}"/>
          </ac:spMkLst>
        </pc:spChg>
        <pc:grpChg chg="del mod">
          <ac:chgData name="Ryo Kudo" userId="be42e6c9-178b-4615-b104-12f24d85363b" providerId="ADAL" clId="{6314E7C1-2391-FC48-B08F-8089EA9A9CA5}" dt="2022-10-19T19:59:05.621" v="604" actId="478"/>
          <ac:grpSpMkLst>
            <pc:docMk/>
            <pc:sldMk cId="2455675768" sldId="4148"/>
            <ac:grpSpMk id="26" creationId="{4974989F-4D93-7718-CCEC-F752D8B97F63}"/>
          </ac:grpSpMkLst>
        </pc:grpChg>
        <pc:graphicFrameChg chg="add del mod">
          <ac:chgData name="Ryo Kudo" userId="be42e6c9-178b-4615-b104-12f24d85363b" providerId="ADAL" clId="{6314E7C1-2391-FC48-B08F-8089EA9A9CA5}" dt="2022-10-19T18:19:24.333" v="23"/>
          <ac:graphicFrameMkLst>
            <pc:docMk/>
            <pc:sldMk cId="2455675768" sldId="4148"/>
            <ac:graphicFrameMk id="2" creationId="{416AB209-9691-67AF-081D-DA2D9BA1439B}"/>
          </ac:graphicFrameMkLst>
        </pc:graphicFrameChg>
        <pc:graphicFrameChg chg="add del mod">
          <ac:chgData name="Ryo Kudo" userId="be42e6c9-178b-4615-b104-12f24d85363b" providerId="ADAL" clId="{6314E7C1-2391-FC48-B08F-8089EA9A9CA5}" dt="2022-10-19T18:20:09.146" v="27"/>
          <ac:graphicFrameMkLst>
            <pc:docMk/>
            <pc:sldMk cId="2455675768" sldId="4148"/>
            <ac:graphicFrameMk id="4" creationId="{5EFA49F3-BB4A-7288-14F0-10D46C90B9F6}"/>
          </ac:graphicFrameMkLst>
        </pc:graphicFrameChg>
        <pc:graphicFrameChg chg="add del mod">
          <ac:chgData name="Ryo Kudo" userId="be42e6c9-178b-4615-b104-12f24d85363b" providerId="ADAL" clId="{6314E7C1-2391-FC48-B08F-8089EA9A9CA5}" dt="2022-10-19T18:23:22.847" v="137"/>
          <ac:graphicFrameMkLst>
            <pc:docMk/>
            <pc:sldMk cId="2455675768" sldId="4148"/>
            <ac:graphicFrameMk id="8" creationId="{6B6C17EA-E226-1EC5-4B8C-1785E32154B8}"/>
          </ac:graphicFrameMkLst>
        </pc:graphicFrameChg>
        <pc:graphicFrameChg chg="add del mod">
          <ac:chgData name="Ryo Kudo" userId="be42e6c9-178b-4615-b104-12f24d85363b" providerId="ADAL" clId="{6314E7C1-2391-FC48-B08F-8089EA9A9CA5}" dt="2022-10-19T18:23:57.808" v="146"/>
          <ac:graphicFrameMkLst>
            <pc:docMk/>
            <pc:sldMk cId="2455675768" sldId="4148"/>
            <ac:graphicFrameMk id="10" creationId="{BA86378C-A9E3-B32A-A819-47D35613C3F1}"/>
          </ac:graphicFrameMkLst>
        </pc:graphicFrameChg>
        <pc:picChg chg="add del mod">
          <ac:chgData name="Ryo Kudo" userId="be42e6c9-178b-4615-b104-12f24d85363b" providerId="ADAL" clId="{6314E7C1-2391-FC48-B08F-8089EA9A9CA5}" dt="2022-10-19T18:20:19.757" v="32" actId="478"/>
          <ac:picMkLst>
            <pc:docMk/>
            <pc:sldMk cId="2455675768" sldId="4148"/>
            <ac:picMk id="3" creationId="{596F17C3-FC39-6AB7-B56D-874A567D7294}"/>
          </ac:picMkLst>
        </pc:picChg>
        <pc:picChg chg="add del mod">
          <ac:chgData name="Ryo Kudo" userId="be42e6c9-178b-4615-b104-12f24d85363b" providerId="ADAL" clId="{6314E7C1-2391-FC48-B08F-8089EA9A9CA5}" dt="2022-10-19T18:23:23.770" v="139" actId="478"/>
          <ac:picMkLst>
            <pc:docMk/>
            <pc:sldMk cId="2455675768" sldId="4148"/>
            <ac:picMk id="5" creationId="{0474452D-A5C6-91AD-8E51-24E6094D51F0}"/>
          </ac:picMkLst>
        </pc:picChg>
        <pc:picChg chg="add del mod">
          <ac:chgData name="Ryo Kudo" userId="be42e6c9-178b-4615-b104-12f24d85363b" providerId="ADAL" clId="{6314E7C1-2391-FC48-B08F-8089EA9A9CA5}" dt="2022-10-19T18:23:58.735" v="148" actId="478"/>
          <ac:picMkLst>
            <pc:docMk/>
            <pc:sldMk cId="2455675768" sldId="4148"/>
            <ac:picMk id="9" creationId="{6063A464-EF63-CC1B-951A-FC845F11A6BA}"/>
          </ac:picMkLst>
        </pc:picChg>
        <pc:picChg chg="add mod">
          <ac:chgData name="Ryo Kudo" userId="be42e6c9-178b-4615-b104-12f24d85363b" providerId="ADAL" clId="{6314E7C1-2391-FC48-B08F-8089EA9A9CA5}" dt="2022-10-19T18:24:11.659" v="153" actId="1076"/>
          <ac:picMkLst>
            <pc:docMk/>
            <pc:sldMk cId="2455675768" sldId="4148"/>
            <ac:picMk id="11" creationId="{E503130F-3FFE-B2A9-1D83-90B2D13E0F3F}"/>
          </ac:picMkLst>
        </pc:picChg>
        <pc:picChg chg="del mod">
          <ac:chgData name="Ryo Kudo" userId="be42e6c9-178b-4615-b104-12f24d85363b" providerId="ADAL" clId="{6314E7C1-2391-FC48-B08F-8089EA9A9CA5}" dt="2022-10-19T18:20:19.757" v="32" actId="478"/>
          <ac:picMkLst>
            <pc:docMk/>
            <pc:sldMk cId="2455675768" sldId="4148"/>
            <ac:picMk id="13" creationId="{AF3539FC-3F70-EFAF-6B9A-8E25DEA7399D}"/>
          </ac:picMkLst>
        </pc:picChg>
      </pc:sldChg>
      <pc:sldChg chg="addSp delSp modSp mod modNotesTx">
        <pc:chgData name="Ryo Kudo" userId="be42e6c9-178b-4615-b104-12f24d85363b" providerId="ADAL" clId="{6314E7C1-2391-FC48-B08F-8089EA9A9CA5}" dt="2022-10-19T19:37:46.601" v="348" actId="20577"/>
        <pc:sldMkLst>
          <pc:docMk/>
          <pc:sldMk cId="2107379989" sldId="4149"/>
        </pc:sldMkLst>
        <pc:spChg chg="mod">
          <ac:chgData name="Ryo Kudo" userId="be42e6c9-178b-4615-b104-12f24d85363b" providerId="ADAL" clId="{6314E7C1-2391-FC48-B08F-8089EA9A9CA5}" dt="2022-10-19T18:35:22.999" v="204" actId="1076"/>
          <ac:spMkLst>
            <pc:docMk/>
            <pc:sldMk cId="2107379989" sldId="4149"/>
            <ac:spMk id="10" creationId="{3234901B-7126-221F-7B51-6ADCD9FC9BCF}"/>
          </ac:spMkLst>
        </pc:spChg>
        <pc:spChg chg="mod">
          <ac:chgData name="Ryo Kudo" userId="be42e6c9-178b-4615-b104-12f24d85363b" providerId="ADAL" clId="{6314E7C1-2391-FC48-B08F-8089EA9A9CA5}" dt="2022-10-19T18:35:36.904" v="216" actId="1076"/>
          <ac:spMkLst>
            <pc:docMk/>
            <pc:sldMk cId="2107379989" sldId="4149"/>
            <ac:spMk id="11" creationId="{E356233C-8DE2-924A-CD5C-E26DDF69ACC4}"/>
          </ac:spMkLst>
        </pc:spChg>
        <pc:spChg chg="del mod">
          <ac:chgData name="Ryo Kudo" userId="be42e6c9-178b-4615-b104-12f24d85363b" providerId="ADAL" clId="{6314E7C1-2391-FC48-B08F-8089EA9A9CA5}" dt="2022-10-19T18:06:26.715" v="16" actId="478"/>
          <ac:spMkLst>
            <pc:docMk/>
            <pc:sldMk cId="2107379989" sldId="4149"/>
            <ac:spMk id="19" creationId="{5A55DA78-323C-4900-2173-6FAD1C2D52FE}"/>
          </ac:spMkLst>
        </pc:spChg>
        <pc:picChg chg="add mod">
          <ac:chgData name="Ryo Kudo" userId="be42e6c9-178b-4615-b104-12f24d85363b" providerId="ADAL" clId="{6314E7C1-2391-FC48-B08F-8089EA9A9CA5}" dt="2022-10-19T18:34:49.339" v="187" actId="1076"/>
          <ac:picMkLst>
            <pc:docMk/>
            <pc:sldMk cId="2107379989" sldId="4149"/>
            <ac:picMk id="3" creationId="{34DA95EF-CA63-CAC5-3030-461320A32D59}"/>
          </ac:picMkLst>
        </pc:picChg>
        <pc:picChg chg="del">
          <ac:chgData name="Ryo Kudo" userId="be42e6c9-178b-4615-b104-12f24d85363b" providerId="ADAL" clId="{6314E7C1-2391-FC48-B08F-8089EA9A9CA5}" dt="2022-10-19T18:34:27.595" v="178" actId="478"/>
          <ac:picMkLst>
            <pc:docMk/>
            <pc:sldMk cId="2107379989" sldId="4149"/>
            <ac:picMk id="18" creationId="{3DB87BD9-FAFA-03F5-2440-D52274EBB406}"/>
          </ac:picMkLst>
        </pc:picChg>
      </pc:sldChg>
      <pc:sldChg chg="delSp modSp mod modNotesTx">
        <pc:chgData name="Ryo Kudo" userId="be42e6c9-178b-4615-b104-12f24d85363b" providerId="ADAL" clId="{6314E7C1-2391-FC48-B08F-8089EA9A9CA5}" dt="2022-10-19T19:43:45.306" v="353" actId="20577"/>
        <pc:sldMkLst>
          <pc:docMk/>
          <pc:sldMk cId="1269008871" sldId="4151"/>
        </pc:sldMkLst>
        <pc:spChg chg="del mod">
          <ac:chgData name="Ryo Kudo" userId="be42e6c9-178b-4615-b104-12f24d85363b" providerId="ADAL" clId="{6314E7C1-2391-FC48-B08F-8089EA9A9CA5}" dt="2022-10-19T18:06:35.468" v="19" actId="478"/>
          <ac:spMkLst>
            <pc:docMk/>
            <pc:sldMk cId="1269008871" sldId="4151"/>
            <ac:spMk id="25" creationId="{3DE04E13-E022-CBA2-909A-06066949F17F}"/>
          </ac:spMkLst>
        </pc:spChg>
      </pc:sldChg>
      <pc:sldChg chg="delSp modSp mod modNotesTx">
        <pc:chgData name="Ryo Kudo" userId="be42e6c9-178b-4615-b104-12f24d85363b" providerId="ADAL" clId="{6314E7C1-2391-FC48-B08F-8089EA9A9CA5}" dt="2022-10-19T20:48:42.220" v="628" actId="15"/>
        <pc:sldMkLst>
          <pc:docMk/>
          <pc:sldMk cId="1307201824" sldId="4153"/>
        </pc:sldMkLst>
        <pc:spChg chg="del">
          <ac:chgData name="Ryo Kudo" userId="be42e6c9-178b-4615-b104-12f24d85363b" providerId="ADAL" clId="{6314E7C1-2391-FC48-B08F-8089EA9A9CA5}" dt="2022-10-19T18:06:40.905" v="21" actId="478"/>
          <ac:spMkLst>
            <pc:docMk/>
            <pc:sldMk cId="1307201824" sldId="4153"/>
            <ac:spMk id="2" creationId="{BE8A93CB-7559-5AF5-BC47-8AC7E78CA1C6}"/>
          </ac:spMkLst>
        </pc:spChg>
        <pc:spChg chg="mod">
          <ac:chgData name="Ryo Kudo" userId="be42e6c9-178b-4615-b104-12f24d85363b" providerId="ADAL" clId="{6314E7C1-2391-FC48-B08F-8089EA9A9CA5}" dt="2022-10-19T18:47:22.046" v="217"/>
          <ac:spMkLst>
            <pc:docMk/>
            <pc:sldMk cId="1307201824" sldId="4153"/>
            <ac:spMk id="21" creationId="{68994DC9-E7FB-BF4B-B470-A52985A2AEFB}"/>
          </ac:spMkLst>
        </pc:spChg>
      </pc:sldChg>
    </pc:docChg>
  </pc:docChgLst>
</pc:chgInfo>
</file>

<file path=ppt/media/image1.png>
</file>

<file path=ppt/media/image16.jpg>
</file>

<file path=ppt/media/image17.jpg>
</file>

<file path=ppt/media/image19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10/19/22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002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Finally, if we had a budget of $10 million dollars, which and how many compressors we should buy? </a:t>
            </a:r>
            <a:br>
              <a:rPr lang="en-US" dirty="0"/>
            </a:br>
            <a:r>
              <a:rPr lang="en-US" dirty="0"/>
              <a:t>This is a kind of resource allocation problem. So we calculated 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found that/ buying one Ingersoll Rand compressor was the optimal solution, in this case.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That is what we did for our final project.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547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got a model to buy the best compressors. We were able to put information about our options and criteria, into our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found that these models are excellent to show others how we thought, and came to certain conclusions</a:t>
            </a:r>
            <a:r>
              <a:rPr lang="en-US"/>
              <a:t>. 	</a:t>
            </a:r>
            <a:endParaRPr lang="en-US" dirty="0"/>
          </a:p>
          <a:p>
            <a:pPr marL="1257117" lvl="1" indent="-342900">
              <a:buFont typeface="Arial" panose="020B0604020202020204" pitchFamily="34" charset="0"/>
              <a:buChar char="•"/>
            </a:pPr>
            <a:r>
              <a:rPr lang="en-US" dirty="0"/>
              <a:t>(For example, I knew nothing about this Gas Compressor, but after getting the base model created by Kwang </a:t>
            </a:r>
            <a:r>
              <a:rPr lang="en-US" dirty="0" err="1"/>
              <a:t>Chul</a:t>
            </a:r>
            <a:r>
              <a:rPr lang="en-US" dirty="0"/>
              <a:t>, I easily understood what sort of things he was focusing on/ when making decisions.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 think that is really good effect of AHP modeling.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And, if we can talk to more people about Alternatives, Criteria, and so on, we can get more objective models.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376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325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885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960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MEMO:</a:t>
            </a:r>
          </a:p>
          <a:p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Explain how we determined Alternatives and Criteria!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314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MEMO:</a:t>
            </a:r>
            <a:b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</a:b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Give a concrete example of how we determined the weights!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41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MEMO:</a:t>
            </a:r>
          </a:p>
          <a:p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Give a concrete example of how we determined the value!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24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Here is the final results of the ratings. In this table, blue represents good ratings and orange represents bad ratings.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can see, Ingersoll Rand and Atlas Copco have good ratings on average. Especially, Ingersoll Rand has many blue cells.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However, Emerson, Elliott, and Siemens received some good ratings but also a few bad ratings. </a:t>
            </a:r>
          </a:p>
          <a:p>
            <a:pPr marL="1257117" lvl="1" indent="-342900">
              <a:buFont typeface="Arial" panose="020B0604020202020204" pitchFamily="34" charset="0"/>
              <a:buChar char="•"/>
            </a:pPr>
            <a:r>
              <a:rPr lang="en-US" dirty="0"/>
              <a:t>e.g., Emerson got the highest ratings for three criteria, but also got the lowest rating for its large initial investment.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And then, we evaluated the weights of criteria , and arrived at the following final results.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981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is the result.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Ingersoll Rand was the top priority.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Emerson did a good fight with many strengths, but did not get on the top because of the high weight of its weakness, the large initial investment.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And, There is little difference of the other options.</a:t>
            </a:r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455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1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31358" y="7079197"/>
            <a:ext cx="12162611" cy="54234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BE991DAC-9160-FC44-ABB9-7D1E36A038C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083681" y="1213338"/>
            <a:ext cx="12162611" cy="54234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75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88824" y="0"/>
            <a:ext cx="12188826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8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083681" y="7079197"/>
            <a:ext cx="12162611" cy="54234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BE991DAC-9160-FC44-ABB9-7D1E36A038C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31358" y="1213338"/>
            <a:ext cx="12162611" cy="54234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597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88826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69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47740" y="1971676"/>
            <a:ext cx="14597209" cy="97726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347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64803" y="1971676"/>
            <a:ext cx="14597209" cy="97726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70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3C5047D5-E6D9-6445-8764-7922BBC4E81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00601" y="4565096"/>
            <a:ext cx="3017520" cy="30175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1111A7B-7D5A-D649-9A72-369B33F38EF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613106" y="4565096"/>
            <a:ext cx="3017520" cy="30175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F3F3CEC-E162-1446-80C0-4A3B88FCBBA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100601" y="9167579"/>
            <a:ext cx="3017520" cy="30175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B99A4B5C-724B-634E-8E4C-E2C8D5F08C8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3613106" y="9167579"/>
            <a:ext cx="3017520" cy="301751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530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76135" y="1171574"/>
            <a:ext cx="8274589" cy="113728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20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0A3F515-72C6-E04E-AE70-92E409DA687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83184" y="-332508"/>
            <a:ext cx="11961033" cy="143810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031697F-EBCA-484F-9F31-A030DAA0689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159335" y="1261243"/>
            <a:ext cx="3247698" cy="324769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74927794-526E-FE40-A1EA-32A573ADCFE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59335" y="5234156"/>
            <a:ext cx="3247698" cy="324769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5E55DCA-C22A-BA46-A9B3-5DE4343EBA4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1159335" y="9207065"/>
            <a:ext cx="3247698" cy="324769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0492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031697F-EBCA-484F-9F31-A030DAA0689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30110" y="3044289"/>
            <a:ext cx="3145536" cy="314553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EA3C98A-3EE5-B146-91EB-A00ABEA436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6702002" y="3044289"/>
            <a:ext cx="3145536" cy="314553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681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66566" y="-332508"/>
            <a:ext cx="25110784" cy="143810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46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CA8F5691-E3E4-214C-8F36-175780231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66566" y="3886652"/>
            <a:ext cx="25110784" cy="101618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12240" y="1164336"/>
            <a:ext cx="7731759" cy="1138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6926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649757" y="1213339"/>
            <a:ext cx="13890339" cy="11289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1046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23686" y="3574472"/>
            <a:ext cx="10773919" cy="89544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4785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31357" y="1213339"/>
            <a:ext cx="13890339" cy="11289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4262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280138" y="3574472"/>
            <a:ext cx="10773919" cy="89544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5779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A08D36AD-C2F9-A243-BB2E-6F6E9818629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41088" y="1420385"/>
            <a:ext cx="10859165" cy="108752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277393" y="1420385"/>
            <a:ext cx="10859165" cy="108752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2110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81075" y="1392564"/>
            <a:ext cx="6954110" cy="8482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4428F79D-CC61-B54E-ADAC-77FA4C9DE2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711770" y="1392564"/>
            <a:ext cx="6954110" cy="8482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64E04BD0-5D85-FA4A-832A-52DF99E4A5C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5942465" y="1392564"/>
            <a:ext cx="6954110" cy="8482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588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81075" y="3840481"/>
            <a:ext cx="6954110" cy="8482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4428F79D-CC61-B54E-ADAC-77FA4C9DE2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711770" y="3840481"/>
            <a:ext cx="6954110" cy="8482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64E04BD0-5D85-FA4A-832A-52DF99E4A5C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5942465" y="3840481"/>
            <a:ext cx="6954110" cy="8482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2284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0"/>
            <a:ext cx="7982124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525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917693" y="3984623"/>
            <a:ext cx="6699549" cy="63477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10A3A3DB-8367-FB4F-A5E9-0F702161DD4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39047" y="3984623"/>
            <a:ext cx="6699549" cy="63477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E0463D3C-4B93-004E-9757-302D4CAB5AA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5760401" y="3984623"/>
            <a:ext cx="6699549" cy="63477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786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66566" y="-332508"/>
            <a:ext cx="25110784" cy="100353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7AB7705C-83D5-BC4C-9784-C3FF02B6C13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51117" y="7065109"/>
            <a:ext cx="5275394" cy="527538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4240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54751" y="3886652"/>
            <a:ext cx="13831394" cy="8564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71303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0302" y="-1"/>
            <a:ext cx="15087347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8283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91506" y="3886652"/>
            <a:ext cx="13831393" cy="8564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9609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1"/>
            <a:ext cx="15087347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836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0"/>
            <a:ext cx="13372192" cy="6793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CB31C29-5C64-7744-8E4A-ADFA6216403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" y="6922445"/>
            <a:ext cx="13372192" cy="6793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0795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87625" y="3926095"/>
            <a:ext cx="9601200" cy="59795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7255948-A984-9C46-8E29-AD36A59478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188825" y="3926095"/>
            <a:ext cx="9601200" cy="59795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023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005458" y="0"/>
            <a:ext cx="13372192" cy="6793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CB31C29-5C64-7744-8E4A-ADFA6216403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005458" y="6922445"/>
            <a:ext cx="13372192" cy="6793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349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E6C94E-8216-E849-B03A-712F24271C1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437842"/>
            <a:ext cx="24377648" cy="9001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C5917E3D-A342-0341-9B31-92813689AEB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27437" y="2437842"/>
            <a:ext cx="5084934" cy="9001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63517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780DC4F6-999F-2947-9829-70D42CB55D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66566" y="-332508"/>
            <a:ext cx="11446575" cy="143810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C5917E3D-A342-0341-9B31-92813689AEB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694687" y="2355388"/>
            <a:ext cx="6765600" cy="90758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956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664B066-FEB6-0442-AB99-96ECD29297D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66566" y="-332508"/>
            <a:ext cx="25110784" cy="83455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7497D218-2C98-A043-9383-A09AEB8F18E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128807" y="4662978"/>
            <a:ext cx="7019324" cy="43646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DEB02F17-6C1E-4E49-B24B-D5A67293E6D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4229519" y="4662978"/>
            <a:ext cx="7019324" cy="43646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C5917E3D-A342-0341-9B31-92813689AEB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14477" y="4391805"/>
            <a:ext cx="8396310" cy="52208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68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598639" y="1221966"/>
            <a:ext cx="9159930" cy="112720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50450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7497D218-2C98-A043-9383-A09AEB8F18E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90520" y="6359455"/>
            <a:ext cx="2443718" cy="30101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4C26FB19-DE64-1B49-AB56-CBE4FE24E25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3144899" y="6359455"/>
            <a:ext cx="2443718" cy="30101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01436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4C26FB19-DE64-1B49-AB56-CBE4FE24E25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24377650" cy="99091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684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8066" y="4177045"/>
            <a:ext cx="10599823" cy="8153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16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DE8695A-7368-0546-A116-400F9EF2E0D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13424" y="-332508"/>
            <a:ext cx="17430794" cy="14381016"/>
          </a:xfrm>
          <a:custGeom>
            <a:avLst/>
            <a:gdLst>
              <a:gd name="connsiteX0" fmla="*/ 0 w 17339354"/>
              <a:gd name="connsiteY0" fmla="*/ 0 h 14381016"/>
              <a:gd name="connsiteX1" fmla="*/ 17339354 w 17339354"/>
              <a:gd name="connsiteY1" fmla="*/ 0 h 14381016"/>
              <a:gd name="connsiteX2" fmla="*/ 17339354 w 17339354"/>
              <a:gd name="connsiteY2" fmla="*/ 14381016 h 14381016"/>
              <a:gd name="connsiteX3" fmla="*/ 0 w 17339354"/>
              <a:gd name="connsiteY3" fmla="*/ 14381016 h 14381016"/>
              <a:gd name="connsiteX4" fmla="*/ 0 w 17339354"/>
              <a:gd name="connsiteY4" fmla="*/ 0 h 14381016"/>
              <a:gd name="connsiteX0" fmla="*/ 0 w 17339354"/>
              <a:gd name="connsiteY0" fmla="*/ 0 h 14403876"/>
              <a:gd name="connsiteX1" fmla="*/ 17339354 w 17339354"/>
              <a:gd name="connsiteY1" fmla="*/ 0 h 14403876"/>
              <a:gd name="connsiteX2" fmla="*/ 17339354 w 17339354"/>
              <a:gd name="connsiteY2" fmla="*/ 14381016 h 14403876"/>
              <a:gd name="connsiteX3" fmla="*/ 7155180 w 17339354"/>
              <a:gd name="connsiteY3" fmla="*/ 14403876 h 14403876"/>
              <a:gd name="connsiteX4" fmla="*/ 0 w 17339354"/>
              <a:gd name="connsiteY4" fmla="*/ 0 h 14403876"/>
              <a:gd name="connsiteX0" fmla="*/ 0 w 17339354"/>
              <a:gd name="connsiteY0" fmla="*/ 0 h 14381016"/>
              <a:gd name="connsiteX1" fmla="*/ 17339354 w 17339354"/>
              <a:gd name="connsiteY1" fmla="*/ 0 h 14381016"/>
              <a:gd name="connsiteX2" fmla="*/ 17339354 w 17339354"/>
              <a:gd name="connsiteY2" fmla="*/ 14381016 h 14381016"/>
              <a:gd name="connsiteX3" fmla="*/ 5143500 w 17339354"/>
              <a:gd name="connsiteY3" fmla="*/ 14381016 h 14381016"/>
              <a:gd name="connsiteX4" fmla="*/ 0 w 17339354"/>
              <a:gd name="connsiteY4" fmla="*/ 0 h 14381016"/>
              <a:gd name="connsiteX0" fmla="*/ 0 w 17430794"/>
              <a:gd name="connsiteY0" fmla="*/ 22860 h 14381016"/>
              <a:gd name="connsiteX1" fmla="*/ 17430794 w 17430794"/>
              <a:gd name="connsiteY1" fmla="*/ 0 h 14381016"/>
              <a:gd name="connsiteX2" fmla="*/ 17430794 w 17430794"/>
              <a:gd name="connsiteY2" fmla="*/ 14381016 h 14381016"/>
              <a:gd name="connsiteX3" fmla="*/ 5234940 w 17430794"/>
              <a:gd name="connsiteY3" fmla="*/ 14381016 h 14381016"/>
              <a:gd name="connsiteX4" fmla="*/ 0 w 17430794"/>
              <a:gd name="connsiteY4" fmla="*/ 22860 h 1438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30794" h="14381016">
                <a:moveTo>
                  <a:pt x="0" y="22860"/>
                </a:moveTo>
                <a:lnTo>
                  <a:pt x="17430794" y="0"/>
                </a:lnTo>
                <a:lnTo>
                  <a:pt x="17430794" y="14381016"/>
                </a:lnTo>
                <a:lnTo>
                  <a:pt x="5234940" y="14381016"/>
                </a:lnTo>
                <a:lnTo>
                  <a:pt x="0" y="228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546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352714" y="4177045"/>
            <a:ext cx="10599823" cy="8153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8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D43A6EEA-C78C-BF43-BC2B-37392A38387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66566" y="-355368"/>
            <a:ext cx="17476512" cy="14426736"/>
          </a:xfrm>
          <a:custGeom>
            <a:avLst/>
            <a:gdLst>
              <a:gd name="connsiteX0" fmla="*/ 0 w 17339352"/>
              <a:gd name="connsiteY0" fmla="*/ 0 h 14381016"/>
              <a:gd name="connsiteX1" fmla="*/ 17339352 w 17339352"/>
              <a:gd name="connsiteY1" fmla="*/ 0 h 14381016"/>
              <a:gd name="connsiteX2" fmla="*/ 17339352 w 17339352"/>
              <a:gd name="connsiteY2" fmla="*/ 14381016 h 14381016"/>
              <a:gd name="connsiteX3" fmla="*/ 0 w 17339352"/>
              <a:gd name="connsiteY3" fmla="*/ 14381016 h 14381016"/>
              <a:gd name="connsiteX4" fmla="*/ 0 w 17339352"/>
              <a:gd name="connsiteY4" fmla="*/ 0 h 14381016"/>
              <a:gd name="connsiteX0" fmla="*/ 0 w 17339352"/>
              <a:gd name="connsiteY0" fmla="*/ 0 h 14381016"/>
              <a:gd name="connsiteX1" fmla="*/ 10732812 w 17339352"/>
              <a:gd name="connsiteY1" fmla="*/ 0 h 14381016"/>
              <a:gd name="connsiteX2" fmla="*/ 17339352 w 17339352"/>
              <a:gd name="connsiteY2" fmla="*/ 14381016 h 14381016"/>
              <a:gd name="connsiteX3" fmla="*/ 0 w 17339352"/>
              <a:gd name="connsiteY3" fmla="*/ 14381016 h 14381016"/>
              <a:gd name="connsiteX4" fmla="*/ 0 w 17339352"/>
              <a:gd name="connsiteY4" fmla="*/ 0 h 14381016"/>
              <a:gd name="connsiteX0" fmla="*/ 0 w 17339352"/>
              <a:gd name="connsiteY0" fmla="*/ 22860 h 14403876"/>
              <a:gd name="connsiteX1" fmla="*/ 12195852 w 17339352"/>
              <a:gd name="connsiteY1" fmla="*/ 0 h 14403876"/>
              <a:gd name="connsiteX2" fmla="*/ 17339352 w 17339352"/>
              <a:gd name="connsiteY2" fmla="*/ 14403876 h 14403876"/>
              <a:gd name="connsiteX3" fmla="*/ 0 w 17339352"/>
              <a:gd name="connsiteY3" fmla="*/ 14403876 h 14403876"/>
              <a:gd name="connsiteX4" fmla="*/ 0 w 17339352"/>
              <a:gd name="connsiteY4" fmla="*/ 22860 h 14403876"/>
              <a:gd name="connsiteX0" fmla="*/ 0 w 17476512"/>
              <a:gd name="connsiteY0" fmla="*/ 22860 h 14426736"/>
              <a:gd name="connsiteX1" fmla="*/ 12195852 w 17476512"/>
              <a:gd name="connsiteY1" fmla="*/ 0 h 14426736"/>
              <a:gd name="connsiteX2" fmla="*/ 17476512 w 17476512"/>
              <a:gd name="connsiteY2" fmla="*/ 14426736 h 14426736"/>
              <a:gd name="connsiteX3" fmla="*/ 0 w 17476512"/>
              <a:gd name="connsiteY3" fmla="*/ 14403876 h 14426736"/>
              <a:gd name="connsiteX4" fmla="*/ 0 w 17476512"/>
              <a:gd name="connsiteY4" fmla="*/ 22860 h 14426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76512" h="14426736">
                <a:moveTo>
                  <a:pt x="0" y="22860"/>
                </a:moveTo>
                <a:lnTo>
                  <a:pt x="12195852" y="0"/>
                </a:lnTo>
                <a:lnTo>
                  <a:pt x="17476512" y="14426736"/>
                </a:lnTo>
                <a:lnTo>
                  <a:pt x="0" y="14403876"/>
                </a:lnTo>
                <a:lnTo>
                  <a:pt x="0" y="228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653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43620DA-D776-834D-9C09-44477B2ED0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22371" y="1905773"/>
            <a:ext cx="20332908" cy="99044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52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0EC9C-7AA6-034B-8A74-39E46AF9908C}"/>
              </a:ext>
            </a:extLst>
          </p:cNvPr>
          <p:cNvSpPr txBox="1"/>
          <p:nvPr userDrawn="1"/>
        </p:nvSpPr>
        <p:spPr>
          <a:xfrm>
            <a:off x="23652066" y="610541"/>
            <a:ext cx="827716" cy="492406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000" b="0" i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ontserrat" charset="0"/>
              </a:rPr>
              <a:pPr algn="ctr"/>
              <a:t>‹#›</a:t>
            </a:fld>
            <a:r>
              <a:rPr lang="id-ID" sz="2000" b="1" i="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63105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83" r:id="rId2"/>
    <p:sldLayoutId id="2147483984" r:id="rId3"/>
    <p:sldLayoutId id="2147483985" r:id="rId4"/>
    <p:sldLayoutId id="2147483986" r:id="rId5"/>
    <p:sldLayoutId id="2147483987" r:id="rId6"/>
    <p:sldLayoutId id="2147483988" r:id="rId7"/>
    <p:sldLayoutId id="2147483989" r:id="rId8"/>
    <p:sldLayoutId id="2147483990" r:id="rId9"/>
    <p:sldLayoutId id="2147483991" r:id="rId10"/>
    <p:sldLayoutId id="2147483992" r:id="rId11"/>
    <p:sldLayoutId id="2147483993" r:id="rId12"/>
    <p:sldLayoutId id="2147483994" r:id="rId13"/>
    <p:sldLayoutId id="2147483995" r:id="rId14"/>
    <p:sldLayoutId id="2147483996" r:id="rId15"/>
    <p:sldLayoutId id="2147483997" r:id="rId16"/>
    <p:sldLayoutId id="2147483998" r:id="rId17"/>
    <p:sldLayoutId id="2147483999" r:id="rId18"/>
    <p:sldLayoutId id="2147484000" r:id="rId19"/>
    <p:sldLayoutId id="2147484001" r:id="rId20"/>
    <p:sldLayoutId id="2147484002" r:id="rId21"/>
    <p:sldLayoutId id="2147484003" r:id="rId22"/>
    <p:sldLayoutId id="2147484004" r:id="rId23"/>
    <p:sldLayoutId id="2147484005" r:id="rId24"/>
    <p:sldLayoutId id="2147484006" r:id="rId25"/>
    <p:sldLayoutId id="2147484007" r:id="rId26"/>
    <p:sldLayoutId id="2147484008" r:id="rId27"/>
    <p:sldLayoutId id="2147484009" r:id="rId28"/>
    <p:sldLayoutId id="2147484010" r:id="rId29"/>
    <p:sldLayoutId id="2147484011" r:id="rId30"/>
    <p:sldLayoutId id="2147484012" r:id="rId31"/>
    <p:sldLayoutId id="2147484013" r:id="rId32"/>
    <p:sldLayoutId id="2147484014" r:id="rId33"/>
    <p:sldLayoutId id="2147484015" r:id="rId34"/>
    <p:sldLayoutId id="2147484016" r:id="rId35"/>
    <p:sldLayoutId id="2147484017" r:id="rId36"/>
    <p:sldLayoutId id="2147484018" r:id="rId37"/>
    <p:sldLayoutId id="2147484019" r:id="rId38"/>
    <p:sldLayoutId id="2147484020" r:id="rId39"/>
    <p:sldLayoutId id="2147484021" r:id="rId40"/>
    <p:sldLayoutId id="2147484022" r:id="rId41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picture containing city, several&#10;&#10;Description automatically generated">
            <a:extLst>
              <a:ext uri="{FF2B5EF4-FFF2-40B4-BE49-F238E27FC236}">
                <a16:creationId xmlns:a16="http://schemas.microsoft.com/office/drawing/2014/main" id="{856218DD-8295-A085-9DA6-4AB6A28D33F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52" b="7052"/>
          <a:stretch>
            <a:fillRect/>
          </a:stretch>
        </p:blipFill>
        <p:spPr/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CF26D66-B8CD-724D-9887-23A4D2EB0FC1}"/>
              </a:ext>
            </a:extLst>
          </p:cNvPr>
          <p:cNvSpPr/>
          <p:nvPr/>
        </p:nvSpPr>
        <p:spPr>
          <a:xfrm rot="10800000" flipV="1">
            <a:off x="-3" y="0"/>
            <a:ext cx="24377649" cy="13715999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5757067-2A7E-0A41-9D4A-4DB3222F522A}"/>
              </a:ext>
            </a:extLst>
          </p:cNvPr>
          <p:cNvGrpSpPr/>
          <p:nvPr/>
        </p:nvGrpSpPr>
        <p:grpSpPr>
          <a:xfrm>
            <a:off x="1082213" y="4990454"/>
            <a:ext cx="22213216" cy="3735093"/>
            <a:chOff x="1082213" y="5313618"/>
            <a:chExt cx="22213216" cy="3735093"/>
          </a:xfrm>
        </p:grpSpPr>
        <p:sp>
          <p:nvSpPr>
            <p:cNvPr id="9" name="TextBox 8"/>
            <p:cNvSpPr txBox="1"/>
            <p:nvPr/>
          </p:nvSpPr>
          <p:spPr>
            <a:xfrm>
              <a:off x="1082213" y="6001723"/>
              <a:ext cx="22213216" cy="304698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Lato Light" panose="020F0502020204030203" pitchFamily="34" charset="0"/>
                </a:rPr>
                <a:t>Purchase Decision Model </a:t>
              </a:r>
              <a:br>
                <a:rPr lang="en-US" sz="96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Lato Light" panose="020F0502020204030203" pitchFamily="34" charset="0"/>
                </a:rPr>
              </a:br>
              <a:r>
                <a:rPr lang="en-US" sz="96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Lato Light" panose="020F0502020204030203" pitchFamily="34" charset="0"/>
                </a:rPr>
                <a:t>for Centrifugal Gas Compressors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75DBC00-AF8B-5F46-A9B0-2984EB041073}"/>
                </a:ext>
              </a:extLst>
            </p:cNvPr>
            <p:cNvGrpSpPr/>
            <p:nvPr/>
          </p:nvGrpSpPr>
          <p:grpSpPr>
            <a:xfrm>
              <a:off x="10432791" y="5313618"/>
              <a:ext cx="3512060" cy="403214"/>
              <a:chOff x="9261231" y="2157046"/>
              <a:chExt cx="14091137" cy="1617785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8499EC5F-FF38-AD45-AC97-F7045E4F95A1}"/>
                  </a:ext>
                </a:extLst>
              </p:cNvPr>
              <p:cNvSpPr/>
              <p:nvPr/>
            </p:nvSpPr>
            <p:spPr>
              <a:xfrm>
                <a:off x="9261231" y="2157046"/>
                <a:ext cx="1617785" cy="1617785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3CBB21F4-178A-F642-97F9-23434AD8A62F}"/>
                  </a:ext>
                </a:extLst>
              </p:cNvPr>
              <p:cNvSpPr/>
              <p:nvPr/>
            </p:nvSpPr>
            <p:spPr>
              <a:xfrm>
                <a:off x="12379569" y="2157046"/>
                <a:ext cx="1617785" cy="161778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ED9C037B-DCEB-AA4E-8A8B-706ADD8B9C50}"/>
                  </a:ext>
                </a:extLst>
              </p:cNvPr>
              <p:cNvSpPr/>
              <p:nvPr/>
            </p:nvSpPr>
            <p:spPr>
              <a:xfrm>
                <a:off x="15497907" y="2157046"/>
                <a:ext cx="1617785" cy="161778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46A69861-E6E6-0F49-A256-E8957DFA612D}"/>
                  </a:ext>
                </a:extLst>
              </p:cNvPr>
              <p:cNvSpPr/>
              <p:nvPr/>
            </p:nvSpPr>
            <p:spPr>
              <a:xfrm>
                <a:off x="18616245" y="2157046"/>
                <a:ext cx="1617785" cy="161778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6653105-50A7-D143-9977-6F21849219BB}"/>
                  </a:ext>
                </a:extLst>
              </p:cNvPr>
              <p:cNvSpPr/>
              <p:nvPr/>
            </p:nvSpPr>
            <p:spPr>
              <a:xfrm>
                <a:off x="21734583" y="2157046"/>
                <a:ext cx="1617785" cy="161778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04F57AB-9330-CF69-8DCC-25B6054D1A52}"/>
              </a:ext>
            </a:extLst>
          </p:cNvPr>
          <p:cNvSpPr/>
          <p:nvPr/>
        </p:nvSpPr>
        <p:spPr>
          <a:xfrm>
            <a:off x="15269790" y="10509902"/>
            <a:ext cx="8323036" cy="24699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Ryo Kudo  </a:t>
            </a:r>
          </a:p>
          <a:p>
            <a:pPr algn="r"/>
            <a:r>
              <a:rPr lang="en-US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Wookjin</a:t>
            </a:r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 Lee  </a:t>
            </a:r>
          </a:p>
          <a:p>
            <a:pPr algn="r"/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Kwang </a:t>
            </a:r>
            <a:r>
              <a:rPr lang="en-US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Chul</a:t>
            </a:r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 Park</a:t>
            </a:r>
          </a:p>
          <a:p>
            <a:pPr algn="r"/>
            <a:endParaRPr lang="en-US" sz="1050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  <a:p>
            <a:pPr algn="r"/>
            <a:r>
              <a:rPr lang="en-US" b="1" dirty="0">
                <a:solidFill>
                  <a:srgbClr val="FFFFFF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Katz Graduate School of Business</a:t>
            </a:r>
            <a:endParaRPr lang="en-US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04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8E7C709-B1BA-7F40-AC69-9065CE79691A}"/>
              </a:ext>
            </a:extLst>
          </p:cNvPr>
          <p:cNvSpPr/>
          <p:nvPr/>
        </p:nvSpPr>
        <p:spPr>
          <a:xfrm>
            <a:off x="1" y="0"/>
            <a:ext cx="24377650" cy="53149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59637D4-3492-E347-8F9F-64548EE6484A}"/>
              </a:ext>
            </a:extLst>
          </p:cNvPr>
          <p:cNvSpPr/>
          <p:nvPr/>
        </p:nvSpPr>
        <p:spPr>
          <a:xfrm>
            <a:off x="4784513" y="10497451"/>
            <a:ext cx="494878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Budget: $10,000,000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A81FAE3-EE6D-DD45-9544-D1DDCA403F63}"/>
              </a:ext>
            </a:extLst>
          </p:cNvPr>
          <p:cNvSpPr/>
          <p:nvPr/>
        </p:nvSpPr>
        <p:spPr>
          <a:xfrm>
            <a:off x="15890650" y="10225743"/>
            <a:ext cx="6725509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Purchasing </a:t>
            </a:r>
            <a:br>
              <a:rPr lang="en-US" sz="4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</a:br>
            <a:r>
              <a:rPr lang="en-US" sz="4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one </a:t>
            </a:r>
            <a:r>
              <a:rPr lang="en-US" sz="4400" b="1" u="sng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Ingersoll Rand </a:t>
            </a:r>
            <a:br>
              <a:rPr lang="en-US" sz="4400" b="1" u="sng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</a:br>
            <a:r>
              <a:rPr lang="en-US" sz="4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is optimal.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08F7EB-53EE-844D-8E92-E66E62C16F1F}"/>
              </a:ext>
            </a:extLst>
          </p:cNvPr>
          <p:cNvSpPr txBox="1"/>
          <p:nvPr/>
        </p:nvSpPr>
        <p:spPr>
          <a:xfrm>
            <a:off x="6540850" y="1455216"/>
            <a:ext cx="1129594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 Light" panose="020F0502020204030203" pitchFamily="34" charset="0"/>
              </a:rPr>
              <a:t>Resource Allocation &amp; Results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3455D05-15CF-3042-A687-18394B83EE22}"/>
              </a:ext>
            </a:extLst>
          </p:cNvPr>
          <p:cNvGrpSpPr/>
          <p:nvPr/>
        </p:nvGrpSpPr>
        <p:grpSpPr>
          <a:xfrm>
            <a:off x="11551231" y="1172791"/>
            <a:ext cx="1275186" cy="146402"/>
            <a:chOff x="9261232" y="2157046"/>
            <a:chExt cx="14091136" cy="1617785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FC732DB-B884-B745-AB0F-A3A04D3BEE3D}"/>
                </a:ext>
              </a:extLst>
            </p:cNvPr>
            <p:cNvSpPr/>
            <p:nvPr/>
          </p:nvSpPr>
          <p:spPr>
            <a:xfrm>
              <a:off x="9261232" y="2157046"/>
              <a:ext cx="1617780" cy="16177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222FCC2-B420-BD4F-A3A2-3E834018E31E}"/>
                </a:ext>
              </a:extLst>
            </p:cNvPr>
            <p:cNvSpPr/>
            <p:nvPr/>
          </p:nvSpPr>
          <p:spPr>
            <a:xfrm>
              <a:off x="12379571" y="2157046"/>
              <a:ext cx="1617780" cy="16177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F363A9A-5120-F44A-B4E9-8DA4EF51F01D}"/>
                </a:ext>
              </a:extLst>
            </p:cNvPr>
            <p:cNvSpPr/>
            <p:nvPr/>
          </p:nvSpPr>
          <p:spPr>
            <a:xfrm>
              <a:off x="15497910" y="2157046"/>
              <a:ext cx="1617780" cy="16177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E2E2CF6-3ECD-DA46-8E54-D85D2EA0E468}"/>
                </a:ext>
              </a:extLst>
            </p:cNvPr>
            <p:cNvSpPr/>
            <p:nvPr/>
          </p:nvSpPr>
          <p:spPr>
            <a:xfrm>
              <a:off x="18616249" y="2157046"/>
              <a:ext cx="1617780" cy="161778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E66927E-C441-794E-9E19-0438631EB03A}"/>
                </a:ext>
              </a:extLst>
            </p:cNvPr>
            <p:cNvSpPr/>
            <p:nvPr/>
          </p:nvSpPr>
          <p:spPr>
            <a:xfrm>
              <a:off x="21734588" y="2157046"/>
              <a:ext cx="1617780" cy="161778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DDECE4D1-CD88-F59B-BA74-42B0DC0A1352}"/>
              </a:ext>
            </a:extLst>
          </p:cNvPr>
          <p:cNvSpPr/>
          <p:nvPr/>
        </p:nvSpPr>
        <p:spPr>
          <a:xfrm>
            <a:off x="1294719" y="4065574"/>
            <a:ext cx="21788210" cy="5133741"/>
          </a:xfrm>
          <a:prstGeom prst="rect">
            <a:avLst/>
          </a:prstGeom>
          <a:solidFill>
            <a:srgbClr val="EFF1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9E53B1-1520-0AD2-C92F-11407BBCC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721" y="4068515"/>
            <a:ext cx="21788210" cy="50800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CBD70215-F32A-CC61-EC5F-5AC1B3F1DD12}"/>
              </a:ext>
            </a:extLst>
          </p:cNvPr>
          <p:cNvSpPr/>
          <p:nvPr/>
        </p:nvSpPr>
        <p:spPr>
          <a:xfrm>
            <a:off x="10531682" y="10696237"/>
            <a:ext cx="1128784" cy="1182671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B26BEBD-B1B7-E0B5-AEEE-2918CC6106CA}"/>
              </a:ext>
            </a:extLst>
          </p:cNvPr>
          <p:cNvSpPr/>
          <p:nvPr/>
        </p:nvSpPr>
        <p:spPr>
          <a:xfrm>
            <a:off x="2361167" y="10256398"/>
            <a:ext cx="2019435" cy="201943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9A33E17-3BD8-9CAF-0299-875647177711}"/>
              </a:ext>
            </a:extLst>
          </p:cNvPr>
          <p:cNvSpPr/>
          <p:nvPr/>
        </p:nvSpPr>
        <p:spPr>
          <a:xfrm>
            <a:off x="13404850" y="10256398"/>
            <a:ext cx="2019435" cy="201943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hape 2808">
            <a:extLst>
              <a:ext uri="{FF2B5EF4-FFF2-40B4-BE49-F238E27FC236}">
                <a16:creationId xmlns:a16="http://schemas.microsoft.com/office/drawing/2014/main" id="{A5C1724E-94B6-29EA-D9A5-69CECB1E0DDB}"/>
              </a:ext>
            </a:extLst>
          </p:cNvPr>
          <p:cNvSpPr/>
          <p:nvPr/>
        </p:nvSpPr>
        <p:spPr>
          <a:xfrm>
            <a:off x="13845816" y="10749537"/>
            <a:ext cx="1033156" cy="1033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5" y="14727"/>
                </a:moveTo>
                <a:lnTo>
                  <a:pt x="17294" y="12764"/>
                </a:lnTo>
                <a:lnTo>
                  <a:pt x="19843" y="12764"/>
                </a:lnTo>
                <a:lnTo>
                  <a:pt x="19406" y="14727"/>
                </a:lnTo>
                <a:cubicBezTo>
                  <a:pt x="19406" y="14727"/>
                  <a:pt x="17075" y="14727"/>
                  <a:pt x="17075" y="14727"/>
                </a:cubicBezTo>
                <a:close/>
                <a:moveTo>
                  <a:pt x="18752" y="17673"/>
                </a:moveTo>
                <a:lnTo>
                  <a:pt x="16748" y="17673"/>
                </a:lnTo>
                <a:lnTo>
                  <a:pt x="16967" y="15709"/>
                </a:lnTo>
                <a:lnTo>
                  <a:pt x="19188" y="15709"/>
                </a:lnTo>
                <a:cubicBezTo>
                  <a:pt x="19188" y="15709"/>
                  <a:pt x="18752" y="17673"/>
                  <a:pt x="18752" y="17673"/>
                </a:cubicBezTo>
                <a:close/>
                <a:moveTo>
                  <a:pt x="17673" y="20618"/>
                </a:moveTo>
                <a:cubicBezTo>
                  <a:pt x="17131" y="20618"/>
                  <a:pt x="16691" y="20179"/>
                  <a:pt x="16691" y="19636"/>
                </a:cubicBezTo>
                <a:cubicBezTo>
                  <a:pt x="16691" y="19095"/>
                  <a:pt x="17131" y="18655"/>
                  <a:pt x="17673" y="18655"/>
                </a:cubicBezTo>
                <a:cubicBezTo>
                  <a:pt x="18215" y="18655"/>
                  <a:pt x="18655" y="19095"/>
                  <a:pt x="18655" y="19636"/>
                </a:cubicBezTo>
                <a:cubicBezTo>
                  <a:pt x="18655" y="20179"/>
                  <a:pt x="18215" y="20618"/>
                  <a:pt x="17673" y="20618"/>
                </a:cubicBezTo>
                <a:moveTo>
                  <a:pt x="16415" y="11782"/>
                </a:moveTo>
                <a:lnTo>
                  <a:pt x="13745" y="11782"/>
                </a:lnTo>
                <a:lnTo>
                  <a:pt x="13745" y="9818"/>
                </a:lnTo>
                <a:lnTo>
                  <a:pt x="16633" y="9818"/>
                </a:lnTo>
                <a:cubicBezTo>
                  <a:pt x="16633" y="9818"/>
                  <a:pt x="16415" y="11782"/>
                  <a:pt x="16415" y="11782"/>
                </a:cubicBezTo>
                <a:close/>
                <a:moveTo>
                  <a:pt x="16088" y="14727"/>
                </a:moveTo>
                <a:lnTo>
                  <a:pt x="13745" y="14727"/>
                </a:lnTo>
                <a:lnTo>
                  <a:pt x="13745" y="12764"/>
                </a:lnTo>
                <a:lnTo>
                  <a:pt x="16306" y="12764"/>
                </a:lnTo>
                <a:cubicBezTo>
                  <a:pt x="16306" y="12764"/>
                  <a:pt x="16088" y="14727"/>
                  <a:pt x="16088" y="14727"/>
                </a:cubicBezTo>
                <a:close/>
                <a:moveTo>
                  <a:pt x="15761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5979" y="15709"/>
                </a:lnTo>
                <a:cubicBezTo>
                  <a:pt x="15979" y="15709"/>
                  <a:pt x="15761" y="17673"/>
                  <a:pt x="15761" y="17673"/>
                </a:cubicBezTo>
                <a:close/>
                <a:moveTo>
                  <a:pt x="12764" y="11782"/>
                </a:moveTo>
                <a:lnTo>
                  <a:pt x="10094" y="11782"/>
                </a:lnTo>
                <a:lnTo>
                  <a:pt x="9876" y="9818"/>
                </a:lnTo>
                <a:lnTo>
                  <a:pt x="12764" y="9818"/>
                </a:lnTo>
                <a:cubicBezTo>
                  <a:pt x="12764" y="9818"/>
                  <a:pt x="12764" y="11782"/>
                  <a:pt x="12764" y="11782"/>
                </a:cubicBezTo>
                <a:close/>
                <a:moveTo>
                  <a:pt x="12764" y="14727"/>
                </a:moveTo>
                <a:lnTo>
                  <a:pt x="10421" y="14727"/>
                </a:lnTo>
                <a:lnTo>
                  <a:pt x="10203" y="12764"/>
                </a:lnTo>
                <a:lnTo>
                  <a:pt x="12764" y="12764"/>
                </a:lnTo>
                <a:cubicBezTo>
                  <a:pt x="12764" y="12764"/>
                  <a:pt x="12764" y="14727"/>
                  <a:pt x="12764" y="14727"/>
                </a:cubicBezTo>
                <a:close/>
                <a:moveTo>
                  <a:pt x="12764" y="17673"/>
                </a:moveTo>
                <a:lnTo>
                  <a:pt x="10748" y="17673"/>
                </a:lnTo>
                <a:lnTo>
                  <a:pt x="10531" y="15709"/>
                </a:lnTo>
                <a:lnTo>
                  <a:pt x="12764" y="15709"/>
                </a:lnTo>
                <a:cubicBezTo>
                  <a:pt x="12764" y="15709"/>
                  <a:pt x="12764" y="17673"/>
                  <a:pt x="12764" y="17673"/>
                </a:cubicBezTo>
                <a:close/>
                <a:moveTo>
                  <a:pt x="8836" y="20618"/>
                </a:moveTo>
                <a:cubicBezTo>
                  <a:pt x="8294" y="20618"/>
                  <a:pt x="7855" y="20179"/>
                  <a:pt x="7855" y="19636"/>
                </a:cubicBezTo>
                <a:cubicBezTo>
                  <a:pt x="7855" y="19095"/>
                  <a:pt x="8294" y="18655"/>
                  <a:pt x="8836" y="18655"/>
                </a:cubicBezTo>
                <a:cubicBezTo>
                  <a:pt x="9379" y="18655"/>
                  <a:pt x="9818" y="19095"/>
                  <a:pt x="9818" y="19636"/>
                </a:cubicBezTo>
                <a:cubicBezTo>
                  <a:pt x="9818" y="20179"/>
                  <a:pt x="9379" y="20618"/>
                  <a:pt x="8836" y="20618"/>
                </a:cubicBezTo>
                <a:moveTo>
                  <a:pt x="7213" y="15709"/>
                </a:moveTo>
                <a:lnTo>
                  <a:pt x="9543" y="15709"/>
                </a:lnTo>
                <a:lnTo>
                  <a:pt x="9761" y="17673"/>
                </a:lnTo>
                <a:lnTo>
                  <a:pt x="7740" y="17673"/>
                </a:lnTo>
                <a:cubicBezTo>
                  <a:pt x="7740" y="17673"/>
                  <a:pt x="7213" y="15709"/>
                  <a:pt x="7213" y="15709"/>
                </a:cubicBezTo>
                <a:close/>
                <a:moveTo>
                  <a:pt x="6950" y="14727"/>
                </a:moveTo>
                <a:lnTo>
                  <a:pt x="6423" y="12764"/>
                </a:lnTo>
                <a:lnTo>
                  <a:pt x="9215" y="12764"/>
                </a:lnTo>
                <a:lnTo>
                  <a:pt x="9434" y="14727"/>
                </a:lnTo>
                <a:cubicBezTo>
                  <a:pt x="9434" y="14727"/>
                  <a:pt x="6950" y="14727"/>
                  <a:pt x="6950" y="14727"/>
                </a:cubicBezTo>
                <a:close/>
                <a:moveTo>
                  <a:pt x="5633" y="9818"/>
                </a:moveTo>
                <a:lnTo>
                  <a:pt x="8888" y="9818"/>
                </a:lnTo>
                <a:lnTo>
                  <a:pt x="9106" y="11782"/>
                </a:lnTo>
                <a:lnTo>
                  <a:pt x="6160" y="11782"/>
                </a:lnTo>
                <a:cubicBezTo>
                  <a:pt x="6160" y="11782"/>
                  <a:pt x="5633" y="9818"/>
                  <a:pt x="5633" y="9818"/>
                </a:cubicBezTo>
                <a:close/>
                <a:moveTo>
                  <a:pt x="17621" y="9818"/>
                </a:moveTo>
                <a:lnTo>
                  <a:pt x="20497" y="9818"/>
                </a:lnTo>
                <a:lnTo>
                  <a:pt x="20061" y="11782"/>
                </a:lnTo>
                <a:lnTo>
                  <a:pt x="17403" y="11782"/>
                </a:lnTo>
                <a:cubicBezTo>
                  <a:pt x="17403" y="11782"/>
                  <a:pt x="17621" y="9818"/>
                  <a:pt x="17621" y="9818"/>
                </a:cubicBezTo>
                <a:close/>
                <a:moveTo>
                  <a:pt x="19619" y="18282"/>
                </a:moveTo>
                <a:lnTo>
                  <a:pt x="19622" y="18283"/>
                </a:lnTo>
                <a:lnTo>
                  <a:pt x="21586" y="9447"/>
                </a:lnTo>
                <a:lnTo>
                  <a:pt x="21577" y="9444"/>
                </a:lnTo>
                <a:cubicBezTo>
                  <a:pt x="21586" y="9406"/>
                  <a:pt x="21600" y="9369"/>
                  <a:pt x="21600" y="9327"/>
                </a:cubicBezTo>
                <a:cubicBezTo>
                  <a:pt x="21600" y="9056"/>
                  <a:pt x="21380" y="8836"/>
                  <a:pt x="21109" y="8836"/>
                </a:cubicBezTo>
                <a:lnTo>
                  <a:pt x="5370" y="8836"/>
                </a:lnTo>
                <a:lnTo>
                  <a:pt x="4674" y="6241"/>
                </a:lnTo>
                <a:lnTo>
                  <a:pt x="4667" y="6243"/>
                </a:lnTo>
                <a:cubicBezTo>
                  <a:pt x="4606" y="6041"/>
                  <a:pt x="4425" y="5891"/>
                  <a:pt x="4203" y="5891"/>
                </a:cubicBezTo>
                <a:lnTo>
                  <a:pt x="491" y="5891"/>
                </a:lnTo>
                <a:cubicBezTo>
                  <a:pt x="220" y="5891"/>
                  <a:pt x="0" y="6110"/>
                  <a:pt x="0" y="6382"/>
                </a:cubicBezTo>
                <a:cubicBezTo>
                  <a:pt x="0" y="6653"/>
                  <a:pt x="220" y="6873"/>
                  <a:pt x="491" y="6873"/>
                </a:cubicBezTo>
                <a:lnTo>
                  <a:pt x="3827" y="6873"/>
                </a:lnTo>
                <a:lnTo>
                  <a:pt x="6893" y="18305"/>
                </a:lnTo>
                <a:lnTo>
                  <a:pt x="6894" y="18305"/>
                </a:lnTo>
                <a:cubicBezTo>
                  <a:pt x="6936" y="18443"/>
                  <a:pt x="7037" y="18555"/>
                  <a:pt x="7168" y="18613"/>
                </a:cubicBezTo>
                <a:cubicBezTo>
                  <a:pt x="6984" y="18912"/>
                  <a:pt x="6873" y="19260"/>
                  <a:pt x="6873" y="19636"/>
                </a:cubicBezTo>
                <a:cubicBezTo>
                  <a:pt x="6873" y="20721"/>
                  <a:pt x="7752" y="21600"/>
                  <a:pt x="8836" y="21600"/>
                </a:cubicBezTo>
                <a:cubicBezTo>
                  <a:pt x="9921" y="21600"/>
                  <a:pt x="10800" y="20721"/>
                  <a:pt x="10800" y="19636"/>
                </a:cubicBezTo>
                <a:cubicBezTo>
                  <a:pt x="10800" y="19277"/>
                  <a:pt x="10696" y="18945"/>
                  <a:pt x="10528" y="18655"/>
                </a:cubicBezTo>
                <a:lnTo>
                  <a:pt x="15981" y="18655"/>
                </a:lnTo>
                <a:cubicBezTo>
                  <a:pt x="15813" y="18945"/>
                  <a:pt x="15709" y="19277"/>
                  <a:pt x="15709" y="19636"/>
                </a:cubicBezTo>
                <a:cubicBezTo>
                  <a:pt x="15709" y="20721"/>
                  <a:pt x="16588" y="21600"/>
                  <a:pt x="17673" y="21600"/>
                </a:cubicBezTo>
                <a:cubicBezTo>
                  <a:pt x="18757" y="21600"/>
                  <a:pt x="19636" y="20721"/>
                  <a:pt x="19636" y="19636"/>
                </a:cubicBezTo>
                <a:cubicBezTo>
                  <a:pt x="19636" y="19260"/>
                  <a:pt x="19525" y="18912"/>
                  <a:pt x="19341" y="18613"/>
                </a:cubicBezTo>
                <a:cubicBezTo>
                  <a:pt x="19479" y="18552"/>
                  <a:pt x="19581" y="18430"/>
                  <a:pt x="19619" y="18282"/>
                </a:cubicBezTo>
                <a:moveTo>
                  <a:pt x="12907" y="7711"/>
                </a:moveTo>
                <a:cubicBezTo>
                  <a:pt x="12996" y="7800"/>
                  <a:pt x="13119" y="7855"/>
                  <a:pt x="13255" y="7855"/>
                </a:cubicBezTo>
                <a:cubicBezTo>
                  <a:pt x="13390" y="7855"/>
                  <a:pt x="13513" y="7800"/>
                  <a:pt x="13602" y="7711"/>
                </a:cubicBezTo>
                <a:lnTo>
                  <a:pt x="15565" y="5747"/>
                </a:lnTo>
                <a:cubicBezTo>
                  <a:pt x="15654" y="5658"/>
                  <a:pt x="15709" y="5536"/>
                  <a:pt x="15709" y="5400"/>
                </a:cubicBezTo>
                <a:cubicBezTo>
                  <a:pt x="15709" y="5129"/>
                  <a:pt x="15490" y="4910"/>
                  <a:pt x="15218" y="4910"/>
                </a:cubicBezTo>
                <a:cubicBezTo>
                  <a:pt x="15083" y="4910"/>
                  <a:pt x="14960" y="4964"/>
                  <a:pt x="14871" y="5053"/>
                </a:cubicBezTo>
                <a:lnTo>
                  <a:pt x="13745" y="6179"/>
                </a:lnTo>
                <a:lnTo>
                  <a:pt x="13745" y="491"/>
                </a:lnTo>
                <a:lnTo>
                  <a:pt x="13745" y="491"/>
                </a:lnTo>
                <a:cubicBezTo>
                  <a:pt x="13745" y="220"/>
                  <a:pt x="13526" y="0"/>
                  <a:pt x="13255" y="0"/>
                </a:cubicBezTo>
                <a:cubicBezTo>
                  <a:pt x="12983" y="0"/>
                  <a:pt x="12764" y="220"/>
                  <a:pt x="12764" y="491"/>
                </a:cubicBezTo>
                <a:lnTo>
                  <a:pt x="12764" y="6179"/>
                </a:lnTo>
                <a:lnTo>
                  <a:pt x="11638" y="5053"/>
                </a:lnTo>
                <a:cubicBezTo>
                  <a:pt x="11549" y="4964"/>
                  <a:pt x="11427" y="4910"/>
                  <a:pt x="11291" y="4910"/>
                </a:cubicBezTo>
                <a:cubicBezTo>
                  <a:pt x="11020" y="4910"/>
                  <a:pt x="10800" y="5129"/>
                  <a:pt x="10800" y="5400"/>
                </a:cubicBezTo>
                <a:cubicBezTo>
                  <a:pt x="10800" y="5536"/>
                  <a:pt x="10855" y="5658"/>
                  <a:pt x="10944" y="5747"/>
                </a:cubicBezTo>
                <a:cubicBezTo>
                  <a:pt x="10944" y="5747"/>
                  <a:pt x="12907" y="7711"/>
                  <a:pt x="12907" y="7711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grpSp>
        <p:nvGrpSpPr>
          <p:cNvPr id="12" name="Gráfico 233">
            <a:extLst>
              <a:ext uri="{FF2B5EF4-FFF2-40B4-BE49-F238E27FC236}">
                <a16:creationId xmlns:a16="http://schemas.microsoft.com/office/drawing/2014/main" id="{EF6BB143-C258-1AC7-D95F-9D0194D00FEF}"/>
              </a:ext>
            </a:extLst>
          </p:cNvPr>
          <p:cNvGrpSpPr/>
          <p:nvPr/>
        </p:nvGrpSpPr>
        <p:grpSpPr>
          <a:xfrm>
            <a:off x="2708569" y="10676302"/>
            <a:ext cx="1184988" cy="1184978"/>
            <a:chOff x="5171013" y="2936812"/>
            <a:chExt cx="570830" cy="570825"/>
          </a:xfrm>
          <a:solidFill>
            <a:schemeClr val="bg1"/>
          </a:solidFill>
        </p:grpSpPr>
        <p:sp>
          <p:nvSpPr>
            <p:cNvPr id="13" name="Forma libre 305">
              <a:extLst>
                <a:ext uri="{FF2B5EF4-FFF2-40B4-BE49-F238E27FC236}">
                  <a16:creationId xmlns:a16="http://schemas.microsoft.com/office/drawing/2014/main" id="{B100A62A-5293-E8AF-1A1D-96325984E1E4}"/>
                </a:ext>
              </a:extLst>
            </p:cNvPr>
            <p:cNvSpPr/>
            <p:nvPr/>
          </p:nvSpPr>
          <p:spPr>
            <a:xfrm>
              <a:off x="5426279" y="2936812"/>
              <a:ext cx="179220" cy="104615"/>
            </a:xfrm>
            <a:custGeom>
              <a:avLst/>
              <a:gdLst>
                <a:gd name="connsiteX0" fmla="*/ 24435 w 179220"/>
                <a:gd name="connsiteY0" fmla="*/ 104616 h 104615"/>
                <a:gd name="connsiteX1" fmla="*/ 28012 w 179220"/>
                <a:gd name="connsiteY1" fmla="*/ 104058 h 104615"/>
                <a:gd name="connsiteX2" fmla="*/ 89610 w 179220"/>
                <a:gd name="connsiteY2" fmla="*/ 95139 h 104615"/>
                <a:gd name="connsiteX3" fmla="*/ 145879 w 179220"/>
                <a:gd name="connsiteY3" fmla="*/ 102352 h 104615"/>
                <a:gd name="connsiteX4" fmla="*/ 160535 w 179220"/>
                <a:gd name="connsiteY4" fmla="*/ 94326 h 104615"/>
                <a:gd name="connsiteX5" fmla="*/ 179221 w 179220"/>
                <a:gd name="connsiteY5" fmla="*/ 37792 h 104615"/>
                <a:gd name="connsiteX6" fmla="*/ 141419 w 179220"/>
                <a:gd name="connsiteY6" fmla="*/ 1 h 104615"/>
                <a:gd name="connsiteX7" fmla="*/ 113883 w 179220"/>
                <a:gd name="connsiteY7" fmla="*/ 15342 h 104615"/>
                <a:gd name="connsiteX8" fmla="*/ 113337 w 179220"/>
                <a:gd name="connsiteY8" fmla="*/ 14715 h 104615"/>
                <a:gd name="connsiteX9" fmla="*/ 80970 w 179220"/>
                <a:gd name="connsiteY9" fmla="*/ 0 h 104615"/>
                <a:gd name="connsiteX10" fmla="*/ 38197 w 179220"/>
                <a:gd name="connsiteY10" fmla="*/ 34539 h 104615"/>
                <a:gd name="connsiteX11" fmla="*/ 0 w 179220"/>
                <a:gd name="connsiteY11" fmla="*/ 63700 h 104615"/>
                <a:gd name="connsiteX12" fmla="*/ 14285 w 179220"/>
                <a:gd name="connsiteY12" fmla="*/ 98924 h 104615"/>
                <a:gd name="connsiteX13" fmla="*/ 24435 w 179220"/>
                <a:gd name="connsiteY13" fmla="*/ 104616 h 1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220" h="104615">
                  <a:moveTo>
                    <a:pt x="24435" y="104616"/>
                  </a:moveTo>
                  <a:cubicBezTo>
                    <a:pt x="25632" y="104616"/>
                    <a:pt x="26839" y="104442"/>
                    <a:pt x="28012" y="104058"/>
                  </a:cubicBezTo>
                  <a:cubicBezTo>
                    <a:pt x="47036" y="98055"/>
                    <a:pt x="67184" y="95139"/>
                    <a:pt x="89610" y="95139"/>
                  </a:cubicBezTo>
                  <a:cubicBezTo>
                    <a:pt x="109992" y="95139"/>
                    <a:pt x="128400" y="97497"/>
                    <a:pt x="145879" y="102352"/>
                  </a:cubicBezTo>
                  <a:cubicBezTo>
                    <a:pt x="151685" y="103989"/>
                    <a:pt x="158177" y="99738"/>
                    <a:pt x="160535" y="94326"/>
                  </a:cubicBezTo>
                  <a:cubicBezTo>
                    <a:pt x="170151" y="72342"/>
                    <a:pt x="179221" y="51589"/>
                    <a:pt x="179221" y="37792"/>
                  </a:cubicBezTo>
                  <a:cubicBezTo>
                    <a:pt x="179221" y="18978"/>
                    <a:pt x="167538" y="1"/>
                    <a:pt x="141419" y="1"/>
                  </a:cubicBezTo>
                  <a:cubicBezTo>
                    <a:pt x="123928" y="1"/>
                    <a:pt x="117425" y="8258"/>
                    <a:pt x="113883" y="15342"/>
                  </a:cubicBezTo>
                  <a:cubicBezTo>
                    <a:pt x="113697" y="15133"/>
                    <a:pt x="113512" y="14913"/>
                    <a:pt x="113337" y="14715"/>
                  </a:cubicBezTo>
                  <a:cubicBezTo>
                    <a:pt x="108470" y="9209"/>
                    <a:pt x="100329" y="0"/>
                    <a:pt x="80970" y="0"/>
                  </a:cubicBezTo>
                  <a:cubicBezTo>
                    <a:pt x="59182" y="0"/>
                    <a:pt x="45038" y="19000"/>
                    <a:pt x="38197" y="34539"/>
                  </a:cubicBezTo>
                  <a:cubicBezTo>
                    <a:pt x="14179" y="35724"/>
                    <a:pt x="0" y="46442"/>
                    <a:pt x="0" y="63700"/>
                  </a:cubicBezTo>
                  <a:cubicBezTo>
                    <a:pt x="0" y="73571"/>
                    <a:pt x="5470" y="84500"/>
                    <a:pt x="14285" y="98924"/>
                  </a:cubicBezTo>
                  <a:cubicBezTo>
                    <a:pt x="16492" y="102538"/>
                    <a:pt x="20383" y="104616"/>
                    <a:pt x="24435" y="104616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4" name="Forma libre 306">
              <a:extLst>
                <a:ext uri="{FF2B5EF4-FFF2-40B4-BE49-F238E27FC236}">
                  <a16:creationId xmlns:a16="http://schemas.microsoft.com/office/drawing/2014/main" id="{442CC940-9BD4-40B6-09A8-85FF20FC3F9E}"/>
                </a:ext>
              </a:extLst>
            </p:cNvPr>
            <p:cNvSpPr/>
            <p:nvPr/>
          </p:nvSpPr>
          <p:spPr>
            <a:xfrm>
              <a:off x="5375033" y="3055737"/>
              <a:ext cx="314676" cy="286668"/>
            </a:xfrm>
            <a:custGeom>
              <a:avLst/>
              <a:gdLst>
                <a:gd name="connsiteX0" fmla="*/ 10587 w 314676"/>
                <a:gd name="connsiteY0" fmla="*/ 203272 h 286668"/>
                <a:gd name="connsiteX1" fmla="*/ 67169 w 314676"/>
                <a:gd name="connsiteY1" fmla="*/ 221749 h 286668"/>
                <a:gd name="connsiteX2" fmla="*/ 112276 w 314676"/>
                <a:gd name="connsiteY2" fmla="*/ 238565 h 286668"/>
                <a:gd name="connsiteX3" fmla="*/ 210550 w 314676"/>
                <a:gd name="connsiteY3" fmla="*/ 282302 h 286668"/>
                <a:gd name="connsiteX4" fmla="*/ 219759 w 314676"/>
                <a:gd name="connsiteY4" fmla="*/ 286669 h 286668"/>
                <a:gd name="connsiteX5" fmla="*/ 222720 w 314676"/>
                <a:gd name="connsiteY5" fmla="*/ 286297 h 286668"/>
                <a:gd name="connsiteX6" fmla="*/ 298313 w 314676"/>
                <a:gd name="connsiteY6" fmla="*/ 273720 h 286668"/>
                <a:gd name="connsiteX7" fmla="*/ 301774 w 314676"/>
                <a:gd name="connsiteY7" fmla="*/ 273988 h 286668"/>
                <a:gd name="connsiteX8" fmla="*/ 302552 w 314676"/>
                <a:gd name="connsiteY8" fmla="*/ 273999 h 286668"/>
                <a:gd name="connsiteX9" fmla="*/ 314676 w 314676"/>
                <a:gd name="connsiteY9" fmla="*/ 262106 h 286668"/>
                <a:gd name="connsiteX10" fmla="*/ 312818 w 314676"/>
                <a:gd name="connsiteY10" fmla="*/ 255719 h 286668"/>
                <a:gd name="connsiteX11" fmla="*/ 280056 w 314676"/>
                <a:gd name="connsiteY11" fmla="*/ 185364 h 286668"/>
                <a:gd name="connsiteX12" fmla="*/ 140856 w 314676"/>
                <a:gd name="connsiteY12" fmla="*/ 0 h 286668"/>
                <a:gd name="connsiteX13" fmla="*/ 1656 w 314676"/>
                <a:gd name="connsiteY13" fmla="*/ 185400 h 286668"/>
                <a:gd name="connsiteX14" fmla="*/ 1203 w 314676"/>
                <a:gd name="connsiteY14" fmla="*/ 196665 h 286668"/>
                <a:gd name="connsiteX15" fmla="*/ 10587 w 314676"/>
                <a:gd name="connsiteY15" fmla="*/ 203272 h 286668"/>
                <a:gd name="connsiteX16" fmla="*/ 140856 w 314676"/>
                <a:gd name="connsiteY16" fmla="*/ 154598 h 286668"/>
                <a:gd name="connsiteX17" fmla="*/ 105179 w 314676"/>
                <a:gd name="connsiteY17" fmla="*/ 118921 h 286668"/>
                <a:gd name="connsiteX18" fmla="*/ 128963 w 314676"/>
                <a:gd name="connsiteY18" fmla="*/ 85435 h 286668"/>
                <a:gd name="connsiteX19" fmla="*/ 128963 w 314676"/>
                <a:gd name="connsiteY19" fmla="*/ 83244 h 286668"/>
                <a:gd name="connsiteX20" fmla="*/ 140856 w 314676"/>
                <a:gd name="connsiteY20" fmla="*/ 71352 h 286668"/>
                <a:gd name="connsiteX21" fmla="*/ 152749 w 314676"/>
                <a:gd name="connsiteY21" fmla="*/ 83244 h 286668"/>
                <a:gd name="connsiteX22" fmla="*/ 164641 w 314676"/>
                <a:gd name="connsiteY22" fmla="*/ 83244 h 286668"/>
                <a:gd name="connsiteX23" fmla="*/ 176534 w 314676"/>
                <a:gd name="connsiteY23" fmla="*/ 95137 h 286668"/>
                <a:gd name="connsiteX24" fmla="*/ 164641 w 314676"/>
                <a:gd name="connsiteY24" fmla="*/ 107030 h 286668"/>
                <a:gd name="connsiteX25" fmla="*/ 140857 w 314676"/>
                <a:gd name="connsiteY25" fmla="*/ 107030 h 286668"/>
                <a:gd name="connsiteX26" fmla="*/ 128965 w 314676"/>
                <a:gd name="connsiteY26" fmla="*/ 118922 h 286668"/>
                <a:gd name="connsiteX27" fmla="*/ 140857 w 314676"/>
                <a:gd name="connsiteY27" fmla="*/ 130815 h 286668"/>
                <a:gd name="connsiteX28" fmla="*/ 176534 w 314676"/>
                <a:gd name="connsiteY28" fmla="*/ 166492 h 286668"/>
                <a:gd name="connsiteX29" fmla="*/ 152750 w 314676"/>
                <a:gd name="connsiteY29" fmla="*/ 199978 h 286668"/>
                <a:gd name="connsiteX30" fmla="*/ 152750 w 314676"/>
                <a:gd name="connsiteY30" fmla="*/ 202169 h 286668"/>
                <a:gd name="connsiteX31" fmla="*/ 140857 w 314676"/>
                <a:gd name="connsiteY31" fmla="*/ 214062 h 286668"/>
                <a:gd name="connsiteX32" fmla="*/ 128965 w 314676"/>
                <a:gd name="connsiteY32" fmla="*/ 202169 h 286668"/>
                <a:gd name="connsiteX33" fmla="*/ 117072 w 314676"/>
                <a:gd name="connsiteY33" fmla="*/ 202169 h 286668"/>
                <a:gd name="connsiteX34" fmla="*/ 105179 w 314676"/>
                <a:gd name="connsiteY34" fmla="*/ 190276 h 286668"/>
                <a:gd name="connsiteX35" fmla="*/ 117072 w 314676"/>
                <a:gd name="connsiteY35" fmla="*/ 178384 h 286668"/>
                <a:gd name="connsiteX36" fmla="*/ 140856 w 314676"/>
                <a:gd name="connsiteY36" fmla="*/ 178384 h 286668"/>
                <a:gd name="connsiteX37" fmla="*/ 152749 w 314676"/>
                <a:gd name="connsiteY37" fmla="*/ 166491 h 286668"/>
                <a:gd name="connsiteX38" fmla="*/ 140856 w 314676"/>
                <a:gd name="connsiteY38" fmla="*/ 154598 h 286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14676" h="286668">
                  <a:moveTo>
                    <a:pt x="10587" y="203272"/>
                  </a:moveTo>
                  <a:cubicBezTo>
                    <a:pt x="32467" y="205675"/>
                    <a:pt x="49795" y="213364"/>
                    <a:pt x="67169" y="221749"/>
                  </a:cubicBezTo>
                  <a:cubicBezTo>
                    <a:pt x="80664" y="228252"/>
                    <a:pt x="94612" y="234977"/>
                    <a:pt x="112276" y="238565"/>
                  </a:cubicBezTo>
                  <a:cubicBezTo>
                    <a:pt x="138465" y="243872"/>
                    <a:pt x="187206" y="253756"/>
                    <a:pt x="210550" y="282302"/>
                  </a:cubicBezTo>
                  <a:cubicBezTo>
                    <a:pt x="212850" y="285112"/>
                    <a:pt x="216240" y="286669"/>
                    <a:pt x="219759" y="286669"/>
                  </a:cubicBezTo>
                  <a:cubicBezTo>
                    <a:pt x="220746" y="286669"/>
                    <a:pt x="221734" y="286553"/>
                    <a:pt x="222720" y="286297"/>
                  </a:cubicBezTo>
                  <a:cubicBezTo>
                    <a:pt x="257422" y="277389"/>
                    <a:pt x="283064" y="272187"/>
                    <a:pt x="298313" y="273720"/>
                  </a:cubicBezTo>
                  <a:lnTo>
                    <a:pt x="301774" y="273988"/>
                  </a:lnTo>
                  <a:cubicBezTo>
                    <a:pt x="302041" y="274011"/>
                    <a:pt x="302297" y="273999"/>
                    <a:pt x="302552" y="273999"/>
                  </a:cubicBezTo>
                  <a:cubicBezTo>
                    <a:pt x="308080" y="274533"/>
                    <a:pt x="314676" y="268761"/>
                    <a:pt x="314676" y="262106"/>
                  </a:cubicBezTo>
                  <a:cubicBezTo>
                    <a:pt x="314676" y="259760"/>
                    <a:pt x="313991" y="257565"/>
                    <a:pt x="312818" y="255719"/>
                  </a:cubicBezTo>
                  <a:cubicBezTo>
                    <a:pt x="303294" y="224618"/>
                    <a:pt x="285839" y="194794"/>
                    <a:pt x="280056" y="185364"/>
                  </a:cubicBezTo>
                  <a:cubicBezTo>
                    <a:pt x="279580" y="73955"/>
                    <a:pt x="255226" y="0"/>
                    <a:pt x="140856" y="0"/>
                  </a:cubicBezTo>
                  <a:cubicBezTo>
                    <a:pt x="26474" y="0"/>
                    <a:pt x="2132" y="73967"/>
                    <a:pt x="1656" y="185400"/>
                  </a:cubicBezTo>
                  <a:cubicBezTo>
                    <a:pt x="-377" y="188837"/>
                    <a:pt x="-551" y="193065"/>
                    <a:pt x="1203" y="196665"/>
                  </a:cubicBezTo>
                  <a:cubicBezTo>
                    <a:pt x="2992" y="200333"/>
                    <a:pt x="6534" y="202818"/>
                    <a:pt x="10587" y="203272"/>
                  </a:cubicBezTo>
                  <a:close/>
                  <a:moveTo>
                    <a:pt x="140856" y="154598"/>
                  </a:moveTo>
                  <a:cubicBezTo>
                    <a:pt x="121183" y="154598"/>
                    <a:pt x="105179" y="138595"/>
                    <a:pt x="105179" y="118921"/>
                  </a:cubicBezTo>
                  <a:cubicBezTo>
                    <a:pt x="105179" y="103437"/>
                    <a:pt x="115151" y="90361"/>
                    <a:pt x="128963" y="85435"/>
                  </a:cubicBezTo>
                  <a:lnTo>
                    <a:pt x="128963" y="83244"/>
                  </a:lnTo>
                  <a:cubicBezTo>
                    <a:pt x="128963" y="76671"/>
                    <a:pt x="134283" y="71352"/>
                    <a:pt x="140856" y="71352"/>
                  </a:cubicBezTo>
                  <a:cubicBezTo>
                    <a:pt x="147430" y="71352"/>
                    <a:pt x="152749" y="76671"/>
                    <a:pt x="152749" y="83244"/>
                  </a:cubicBezTo>
                  <a:lnTo>
                    <a:pt x="164641" y="83244"/>
                  </a:lnTo>
                  <a:cubicBezTo>
                    <a:pt x="171215" y="83244"/>
                    <a:pt x="176534" y="88564"/>
                    <a:pt x="176534" y="95137"/>
                  </a:cubicBezTo>
                  <a:cubicBezTo>
                    <a:pt x="176534" y="101710"/>
                    <a:pt x="171215" y="107030"/>
                    <a:pt x="164641" y="107030"/>
                  </a:cubicBezTo>
                  <a:lnTo>
                    <a:pt x="140857" y="107030"/>
                  </a:lnTo>
                  <a:cubicBezTo>
                    <a:pt x="134296" y="107030"/>
                    <a:pt x="128965" y="112360"/>
                    <a:pt x="128965" y="118922"/>
                  </a:cubicBezTo>
                  <a:cubicBezTo>
                    <a:pt x="128965" y="125484"/>
                    <a:pt x="134295" y="130815"/>
                    <a:pt x="140857" y="130815"/>
                  </a:cubicBezTo>
                  <a:cubicBezTo>
                    <a:pt x="160531" y="130815"/>
                    <a:pt x="176534" y="146818"/>
                    <a:pt x="176534" y="166492"/>
                  </a:cubicBezTo>
                  <a:cubicBezTo>
                    <a:pt x="176534" y="181976"/>
                    <a:pt x="166563" y="195053"/>
                    <a:pt x="152750" y="199978"/>
                  </a:cubicBezTo>
                  <a:lnTo>
                    <a:pt x="152750" y="202169"/>
                  </a:lnTo>
                  <a:cubicBezTo>
                    <a:pt x="152750" y="208742"/>
                    <a:pt x="147431" y="214062"/>
                    <a:pt x="140857" y="214062"/>
                  </a:cubicBezTo>
                  <a:cubicBezTo>
                    <a:pt x="134284" y="214062"/>
                    <a:pt x="128965" y="208742"/>
                    <a:pt x="128965" y="202169"/>
                  </a:cubicBezTo>
                  <a:lnTo>
                    <a:pt x="117072" y="202169"/>
                  </a:lnTo>
                  <a:cubicBezTo>
                    <a:pt x="110498" y="202169"/>
                    <a:pt x="105179" y="196850"/>
                    <a:pt x="105179" y="190276"/>
                  </a:cubicBezTo>
                  <a:cubicBezTo>
                    <a:pt x="105179" y="183703"/>
                    <a:pt x="110498" y="178384"/>
                    <a:pt x="117072" y="178384"/>
                  </a:cubicBezTo>
                  <a:lnTo>
                    <a:pt x="140856" y="178384"/>
                  </a:lnTo>
                  <a:cubicBezTo>
                    <a:pt x="147417" y="178384"/>
                    <a:pt x="152749" y="173053"/>
                    <a:pt x="152749" y="166491"/>
                  </a:cubicBezTo>
                  <a:cubicBezTo>
                    <a:pt x="152749" y="159930"/>
                    <a:pt x="147418" y="154598"/>
                    <a:pt x="140856" y="154598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8" name="Forma libre 307">
              <a:extLst>
                <a:ext uri="{FF2B5EF4-FFF2-40B4-BE49-F238E27FC236}">
                  <a16:creationId xmlns:a16="http://schemas.microsoft.com/office/drawing/2014/main" id="{048714D3-701B-C773-FC3E-F743126ECADF}"/>
                </a:ext>
              </a:extLst>
            </p:cNvPr>
            <p:cNvSpPr/>
            <p:nvPr/>
          </p:nvSpPr>
          <p:spPr>
            <a:xfrm>
              <a:off x="5171013" y="3246013"/>
              <a:ext cx="139770" cy="214059"/>
            </a:xfrm>
            <a:custGeom>
              <a:avLst/>
              <a:gdLst>
                <a:gd name="connsiteX0" fmla="*/ 111072 w 139770"/>
                <a:gd name="connsiteY0" fmla="*/ 19601 h 214059"/>
                <a:gd name="connsiteX1" fmla="*/ 14215 w 139770"/>
                <a:gd name="connsiteY1" fmla="*/ 230 h 214059"/>
                <a:gd name="connsiteX2" fmla="*/ 4344 w 139770"/>
                <a:gd name="connsiteY2" fmla="*/ 2692 h 214059"/>
                <a:gd name="connsiteX3" fmla="*/ 0 w 139770"/>
                <a:gd name="connsiteY3" fmla="*/ 11890 h 214059"/>
                <a:gd name="connsiteX4" fmla="*/ 0 w 139770"/>
                <a:gd name="connsiteY4" fmla="*/ 202167 h 214059"/>
                <a:gd name="connsiteX5" fmla="*/ 11893 w 139770"/>
                <a:gd name="connsiteY5" fmla="*/ 214060 h 214059"/>
                <a:gd name="connsiteX6" fmla="*/ 86405 w 139770"/>
                <a:gd name="connsiteY6" fmla="*/ 214060 h 214059"/>
                <a:gd name="connsiteX7" fmla="*/ 121734 w 139770"/>
                <a:gd name="connsiteY7" fmla="*/ 183434 h 214059"/>
                <a:gd name="connsiteX8" fmla="*/ 139410 w 139770"/>
                <a:gd name="connsiteY8" fmla="*/ 59633 h 214059"/>
                <a:gd name="connsiteX9" fmla="*/ 111072 w 139770"/>
                <a:gd name="connsiteY9" fmla="*/ 19601 h 21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770" h="214059">
                  <a:moveTo>
                    <a:pt x="111072" y="19601"/>
                  </a:moveTo>
                  <a:lnTo>
                    <a:pt x="14215" y="230"/>
                  </a:lnTo>
                  <a:cubicBezTo>
                    <a:pt x="10754" y="-467"/>
                    <a:pt x="7108" y="439"/>
                    <a:pt x="4344" y="2692"/>
                  </a:cubicBezTo>
                  <a:cubicBezTo>
                    <a:pt x="1602" y="4956"/>
                    <a:pt x="0" y="8324"/>
                    <a:pt x="0" y="11890"/>
                  </a:cubicBezTo>
                  <a:lnTo>
                    <a:pt x="0" y="202167"/>
                  </a:lnTo>
                  <a:cubicBezTo>
                    <a:pt x="0" y="208740"/>
                    <a:pt x="5319" y="214060"/>
                    <a:pt x="11893" y="214060"/>
                  </a:cubicBezTo>
                  <a:lnTo>
                    <a:pt x="86405" y="214060"/>
                  </a:lnTo>
                  <a:cubicBezTo>
                    <a:pt x="104057" y="214060"/>
                    <a:pt x="119248" y="200889"/>
                    <a:pt x="121734" y="183434"/>
                  </a:cubicBezTo>
                  <a:lnTo>
                    <a:pt x="139410" y="59633"/>
                  </a:lnTo>
                  <a:cubicBezTo>
                    <a:pt x="142081" y="40888"/>
                    <a:pt x="129654" y="23305"/>
                    <a:pt x="111072" y="19601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9" name="Forma libre 308">
              <a:extLst>
                <a:ext uri="{FF2B5EF4-FFF2-40B4-BE49-F238E27FC236}">
                  <a16:creationId xmlns:a16="http://schemas.microsoft.com/office/drawing/2014/main" id="{27D2B9D2-02AF-F09A-D4B2-E074FEADD48E}"/>
                </a:ext>
              </a:extLst>
            </p:cNvPr>
            <p:cNvSpPr/>
            <p:nvPr/>
          </p:nvSpPr>
          <p:spPr>
            <a:xfrm>
              <a:off x="5314536" y="3281684"/>
              <a:ext cx="427306" cy="225953"/>
            </a:xfrm>
            <a:custGeom>
              <a:avLst/>
              <a:gdLst>
                <a:gd name="connsiteX0" fmla="*/ 355954 w 427306"/>
                <a:gd name="connsiteY0" fmla="*/ 71357 h 225953"/>
                <a:gd name="connsiteX1" fmla="*/ 293548 w 427306"/>
                <a:gd name="connsiteY1" fmla="*/ 82300 h 225953"/>
                <a:gd name="connsiteX2" fmla="*/ 284592 w 427306"/>
                <a:gd name="connsiteY2" fmla="*/ 94427 h 225953"/>
                <a:gd name="connsiteX3" fmla="*/ 284600 w 427306"/>
                <a:gd name="connsiteY3" fmla="*/ 95141 h 225953"/>
                <a:gd name="connsiteX4" fmla="*/ 262325 w 427306"/>
                <a:gd name="connsiteY4" fmla="*/ 139645 h 225953"/>
                <a:gd name="connsiteX5" fmla="*/ 206115 w 427306"/>
                <a:gd name="connsiteY5" fmla="*/ 154870 h 225953"/>
                <a:gd name="connsiteX6" fmla="*/ 72954 w 427306"/>
                <a:gd name="connsiteY6" fmla="*/ 129547 h 225953"/>
                <a:gd name="connsiteX7" fmla="*/ 63969 w 427306"/>
                <a:gd name="connsiteY7" fmla="*/ 115788 h 225953"/>
                <a:gd name="connsiteX8" fmla="*/ 79039 w 427306"/>
                <a:gd name="connsiteY8" fmla="*/ 106545 h 225953"/>
                <a:gd name="connsiteX9" fmla="*/ 206115 w 427306"/>
                <a:gd name="connsiteY9" fmla="*/ 131084 h 225953"/>
                <a:gd name="connsiteX10" fmla="*/ 248110 w 427306"/>
                <a:gd name="connsiteY10" fmla="*/ 120574 h 225953"/>
                <a:gd name="connsiteX11" fmla="*/ 260816 w 427306"/>
                <a:gd name="connsiteY11" fmla="*/ 95139 h 225953"/>
                <a:gd name="connsiteX12" fmla="*/ 260200 w 427306"/>
                <a:gd name="connsiteY12" fmla="*/ 89489 h 225953"/>
                <a:gd name="connsiteX13" fmla="*/ 168047 w 427306"/>
                <a:gd name="connsiteY13" fmla="*/ 35910 h 225953"/>
                <a:gd name="connsiteX14" fmla="*/ 117226 w 427306"/>
                <a:gd name="connsiteY14" fmla="*/ 17165 h 225953"/>
                <a:gd name="connsiteX15" fmla="*/ 58647 w 427306"/>
                <a:gd name="connsiteY15" fmla="*/ 0 h 225953"/>
                <a:gd name="connsiteX16" fmla="*/ 30018 w 427306"/>
                <a:gd name="connsiteY16" fmla="*/ 1968 h 225953"/>
                <a:gd name="connsiteX17" fmla="*/ 19743 w 427306"/>
                <a:gd name="connsiteY17" fmla="*/ 14664 h 225953"/>
                <a:gd name="connsiteX18" fmla="*/ 19415 w 427306"/>
                <a:gd name="connsiteY18" fmla="*/ 27326 h 225953"/>
                <a:gd name="connsiteX19" fmla="*/ 1740 w 427306"/>
                <a:gd name="connsiteY19" fmla="*/ 151162 h 225953"/>
                <a:gd name="connsiteX20" fmla="*/ 973 w 427306"/>
                <a:gd name="connsiteY20" fmla="*/ 154379 h 225953"/>
                <a:gd name="connsiteX21" fmla="*/ 345 w 427306"/>
                <a:gd name="connsiteY21" fmla="*/ 156759 h 225953"/>
                <a:gd name="connsiteX22" fmla="*/ 7034 w 427306"/>
                <a:gd name="connsiteY22" fmla="*/ 170463 h 225953"/>
                <a:gd name="connsiteX23" fmla="*/ 177568 w 427306"/>
                <a:gd name="connsiteY23" fmla="*/ 225953 h 225953"/>
                <a:gd name="connsiteX24" fmla="*/ 381503 w 427306"/>
                <a:gd name="connsiteY24" fmla="*/ 148375 h 225953"/>
                <a:gd name="connsiteX25" fmla="*/ 419945 w 427306"/>
                <a:gd name="connsiteY25" fmla="*/ 129928 h 225953"/>
                <a:gd name="connsiteX26" fmla="*/ 427304 w 427306"/>
                <a:gd name="connsiteY26" fmla="*/ 119356 h 225953"/>
                <a:gd name="connsiteX27" fmla="*/ 355954 w 427306"/>
                <a:gd name="connsiteY27" fmla="*/ 71357 h 225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27306" h="225953">
                  <a:moveTo>
                    <a:pt x="355954" y="71357"/>
                  </a:moveTo>
                  <a:cubicBezTo>
                    <a:pt x="341105" y="71357"/>
                    <a:pt x="316064" y="76651"/>
                    <a:pt x="293548" y="82300"/>
                  </a:cubicBezTo>
                  <a:cubicBezTo>
                    <a:pt x="288035" y="83684"/>
                    <a:pt x="284467" y="88745"/>
                    <a:pt x="284592" y="94427"/>
                  </a:cubicBezTo>
                  <a:cubicBezTo>
                    <a:pt x="284598" y="94664"/>
                    <a:pt x="284600" y="94902"/>
                    <a:pt x="284600" y="95141"/>
                  </a:cubicBezTo>
                  <a:cubicBezTo>
                    <a:pt x="284600" y="113130"/>
                    <a:pt x="276680" y="128925"/>
                    <a:pt x="262325" y="139645"/>
                  </a:cubicBezTo>
                  <a:cubicBezTo>
                    <a:pt x="248412" y="150028"/>
                    <a:pt x="230550" y="154870"/>
                    <a:pt x="206115" y="154870"/>
                  </a:cubicBezTo>
                  <a:cubicBezTo>
                    <a:pt x="174113" y="154870"/>
                    <a:pt x="130560" y="146583"/>
                    <a:pt x="72954" y="129547"/>
                  </a:cubicBezTo>
                  <a:cubicBezTo>
                    <a:pt x="67008" y="127789"/>
                    <a:pt x="62806" y="121879"/>
                    <a:pt x="63969" y="115788"/>
                  </a:cubicBezTo>
                  <a:cubicBezTo>
                    <a:pt x="65309" y="108764"/>
                    <a:pt x="72398" y="104558"/>
                    <a:pt x="79039" y="106545"/>
                  </a:cubicBezTo>
                  <a:cubicBezTo>
                    <a:pt x="133995" y="122827"/>
                    <a:pt x="176733" y="131084"/>
                    <a:pt x="206115" y="131084"/>
                  </a:cubicBezTo>
                  <a:cubicBezTo>
                    <a:pt x="231131" y="131084"/>
                    <a:pt x="242071" y="125091"/>
                    <a:pt x="248110" y="120574"/>
                  </a:cubicBezTo>
                  <a:cubicBezTo>
                    <a:pt x="256425" y="114371"/>
                    <a:pt x="260816" y="105580"/>
                    <a:pt x="260816" y="95139"/>
                  </a:cubicBezTo>
                  <a:cubicBezTo>
                    <a:pt x="260816" y="93145"/>
                    <a:pt x="260452" y="91349"/>
                    <a:pt x="260200" y="89489"/>
                  </a:cubicBezTo>
                  <a:cubicBezTo>
                    <a:pt x="255698" y="56656"/>
                    <a:pt x="212467" y="44933"/>
                    <a:pt x="168047" y="35910"/>
                  </a:cubicBezTo>
                  <a:cubicBezTo>
                    <a:pt x="147421" y="31729"/>
                    <a:pt x="132068" y="24332"/>
                    <a:pt x="117226" y="17165"/>
                  </a:cubicBezTo>
                  <a:cubicBezTo>
                    <a:pt x="98923" y="8338"/>
                    <a:pt x="81641" y="0"/>
                    <a:pt x="58647" y="0"/>
                  </a:cubicBezTo>
                  <a:cubicBezTo>
                    <a:pt x="49530" y="0"/>
                    <a:pt x="39902" y="663"/>
                    <a:pt x="30018" y="1968"/>
                  </a:cubicBezTo>
                  <a:cubicBezTo>
                    <a:pt x="23777" y="2791"/>
                    <a:pt x="19273" y="8387"/>
                    <a:pt x="19743" y="14664"/>
                  </a:cubicBezTo>
                  <a:cubicBezTo>
                    <a:pt x="20089" y="19274"/>
                    <a:pt x="19995" y="23411"/>
                    <a:pt x="19415" y="27326"/>
                  </a:cubicBezTo>
                  <a:lnTo>
                    <a:pt x="1740" y="151162"/>
                  </a:lnTo>
                  <a:cubicBezTo>
                    <a:pt x="1577" y="152277"/>
                    <a:pt x="1251" y="153323"/>
                    <a:pt x="973" y="154379"/>
                  </a:cubicBezTo>
                  <a:cubicBezTo>
                    <a:pt x="949" y="154483"/>
                    <a:pt x="368" y="156666"/>
                    <a:pt x="345" y="156759"/>
                  </a:cubicBezTo>
                  <a:cubicBezTo>
                    <a:pt x="-1025" y="162345"/>
                    <a:pt x="1785" y="168118"/>
                    <a:pt x="7034" y="170463"/>
                  </a:cubicBezTo>
                  <a:cubicBezTo>
                    <a:pt x="63616" y="195781"/>
                    <a:pt x="139150" y="225953"/>
                    <a:pt x="177568" y="225953"/>
                  </a:cubicBezTo>
                  <a:cubicBezTo>
                    <a:pt x="223697" y="225953"/>
                    <a:pt x="318674" y="179267"/>
                    <a:pt x="381503" y="148375"/>
                  </a:cubicBezTo>
                  <a:cubicBezTo>
                    <a:pt x="397720" y="140404"/>
                    <a:pt x="411159" y="133789"/>
                    <a:pt x="419945" y="129928"/>
                  </a:cubicBezTo>
                  <a:cubicBezTo>
                    <a:pt x="424201" y="128058"/>
                    <a:pt x="427254" y="124005"/>
                    <a:pt x="427304" y="119356"/>
                  </a:cubicBezTo>
                  <a:cubicBezTo>
                    <a:pt x="427610" y="91117"/>
                    <a:pt x="398188" y="71357"/>
                    <a:pt x="355954" y="71357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26900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1170A01C-E96D-8749-87E2-EDCB2A7DF103}"/>
              </a:ext>
            </a:extLst>
          </p:cNvPr>
          <p:cNvSpPr txBox="1"/>
          <p:nvPr/>
        </p:nvSpPr>
        <p:spPr>
          <a:xfrm>
            <a:off x="7044344" y="1455216"/>
            <a:ext cx="1028896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 Light" panose="020F0502020204030203" pitchFamily="34" charset="0"/>
              </a:rPr>
              <a:t>Conclusions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5E40EB7-D01F-AD4D-AB15-50A0E5B76152}"/>
              </a:ext>
            </a:extLst>
          </p:cNvPr>
          <p:cNvSpPr txBox="1"/>
          <p:nvPr/>
        </p:nvSpPr>
        <p:spPr>
          <a:xfrm>
            <a:off x="9959692" y="2470879"/>
            <a:ext cx="44582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pc="300" dirty="0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WHAT THE MODEL BROUGHT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049F71A-224F-8946-946B-2564CDE1958D}"/>
              </a:ext>
            </a:extLst>
          </p:cNvPr>
          <p:cNvGrpSpPr/>
          <p:nvPr/>
        </p:nvGrpSpPr>
        <p:grpSpPr>
          <a:xfrm>
            <a:off x="11551231" y="1172791"/>
            <a:ext cx="1275186" cy="146402"/>
            <a:chOff x="9261232" y="2157046"/>
            <a:chExt cx="14091136" cy="1617785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8E2DF398-4141-A441-8F57-64693ADC1DBD}"/>
                </a:ext>
              </a:extLst>
            </p:cNvPr>
            <p:cNvSpPr/>
            <p:nvPr/>
          </p:nvSpPr>
          <p:spPr>
            <a:xfrm>
              <a:off x="9261232" y="2157046"/>
              <a:ext cx="1617780" cy="16177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5954D6F-CE24-FF47-8F3E-123E509C2288}"/>
                </a:ext>
              </a:extLst>
            </p:cNvPr>
            <p:cNvSpPr/>
            <p:nvPr/>
          </p:nvSpPr>
          <p:spPr>
            <a:xfrm>
              <a:off x="12379571" y="2157046"/>
              <a:ext cx="1617780" cy="16177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D20E015-A8A2-9B49-AE85-7D85FA876F9B}"/>
                </a:ext>
              </a:extLst>
            </p:cNvPr>
            <p:cNvSpPr/>
            <p:nvPr/>
          </p:nvSpPr>
          <p:spPr>
            <a:xfrm>
              <a:off x="15497910" y="2157046"/>
              <a:ext cx="1617780" cy="16177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0C29A00-9C77-E34B-92E0-7673F2DCCF3D}"/>
                </a:ext>
              </a:extLst>
            </p:cNvPr>
            <p:cNvSpPr/>
            <p:nvPr/>
          </p:nvSpPr>
          <p:spPr>
            <a:xfrm>
              <a:off x="18616249" y="2157046"/>
              <a:ext cx="1617780" cy="161778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30544D2-D791-EC4A-8A8F-7F522BB4BF25}"/>
                </a:ext>
              </a:extLst>
            </p:cNvPr>
            <p:cNvSpPr/>
            <p:nvPr/>
          </p:nvSpPr>
          <p:spPr>
            <a:xfrm>
              <a:off x="21734588" y="2157046"/>
              <a:ext cx="1617780" cy="161778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69F16D1C-EDB9-DC48-A5A0-B55509A4FC30}"/>
              </a:ext>
            </a:extLst>
          </p:cNvPr>
          <p:cNvSpPr/>
          <p:nvPr/>
        </p:nvSpPr>
        <p:spPr>
          <a:xfrm>
            <a:off x="1223334" y="5269865"/>
            <a:ext cx="5837241" cy="5486224"/>
          </a:xfrm>
          <a:prstGeom prst="rect">
            <a:avLst/>
          </a:prstGeom>
          <a:solidFill>
            <a:srgbClr val="EFF1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6AB09AC-B786-2F4B-B1E0-3C303527F5F1}"/>
              </a:ext>
            </a:extLst>
          </p:cNvPr>
          <p:cNvSpPr/>
          <p:nvPr/>
        </p:nvSpPr>
        <p:spPr>
          <a:xfrm>
            <a:off x="5899344" y="6850559"/>
            <a:ext cx="2324836" cy="2324836"/>
          </a:xfrm>
          <a:prstGeom prst="ellipse">
            <a:avLst/>
          </a:prstGeom>
          <a:solidFill>
            <a:schemeClr val="accent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3F51102-27DB-524D-976F-ACB39B044BC7}"/>
              </a:ext>
            </a:extLst>
          </p:cNvPr>
          <p:cNvGrpSpPr/>
          <p:nvPr/>
        </p:nvGrpSpPr>
        <p:grpSpPr>
          <a:xfrm>
            <a:off x="1687555" y="6032258"/>
            <a:ext cx="3794629" cy="3449086"/>
            <a:chOff x="1931982" y="10001752"/>
            <a:chExt cx="3794629" cy="344908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8994DC9-E7FB-BF4B-B470-A52985A2AEFB}"/>
                </a:ext>
              </a:extLst>
            </p:cNvPr>
            <p:cNvSpPr txBox="1"/>
            <p:nvPr/>
          </p:nvSpPr>
          <p:spPr>
            <a:xfrm>
              <a:off x="1931982" y="11202081"/>
              <a:ext cx="3747568" cy="2248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4299"/>
                </a:lnSpc>
              </a:pPr>
              <a:r>
                <a:rPr lang="en-US" sz="2800" dirty="0">
                  <a:latin typeface="Roboto Light" panose="02000000000000000000" pitchFamily="2" charset="0"/>
                  <a:ea typeface="Roboto Light" panose="02000000000000000000" pitchFamily="2" charset="0"/>
                  <a:cs typeface="Lato Light" panose="020F0502020204030203" pitchFamily="34" charset="0"/>
                </a:rPr>
                <a:t>We got a good decision model for purchasing compressors.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2DCC110-2F8E-E24D-B8AC-53A276DCE08A}"/>
                </a:ext>
              </a:extLst>
            </p:cNvPr>
            <p:cNvSpPr txBox="1"/>
            <p:nvPr/>
          </p:nvSpPr>
          <p:spPr>
            <a:xfrm>
              <a:off x="1931982" y="10001752"/>
              <a:ext cx="3794629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" panose="020F0502020204030203" pitchFamily="34" charset="0"/>
                </a:rPr>
                <a:t>Got a Systematic </a:t>
              </a:r>
              <a:br>
                <a:rPr lang="en-US" dirty="0">
                  <a:solidFill>
                    <a:schemeClr val="tx2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" panose="020F0502020204030203" pitchFamily="34" charset="0"/>
                </a:rPr>
              </a:br>
              <a:r>
                <a:rPr lang="en-US" dirty="0">
                  <a:solidFill>
                    <a:schemeClr val="tx2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" panose="020F0502020204030203" pitchFamily="34" charset="0"/>
                </a:rPr>
                <a:t>Model</a:t>
              </a:r>
              <a:endParaRPr lang="en-US" sz="5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6C1F12EA-FA85-984D-AEF9-ADC776CC841C}"/>
              </a:ext>
            </a:extLst>
          </p:cNvPr>
          <p:cNvSpPr/>
          <p:nvPr/>
        </p:nvSpPr>
        <p:spPr>
          <a:xfrm>
            <a:off x="8688401" y="5269865"/>
            <a:ext cx="5837241" cy="5486224"/>
          </a:xfrm>
          <a:prstGeom prst="rect">
            <a:avLst/>
          </a:prstGeom>
          <a:solidFill>
            <a:srgbClr val="EFF1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CF087BC-DE70-5F4B-86D9-DDFBFBF26617}"/>
              </a:ext>
            </a:extLst>
          </p:cNvPr>
          <p:cNvSpPr/>
          <p:nvPr/>
        </p:nvSpPr>
        <p:spPr>
          <a:xfrm>
            <a:off x="13364411" y="6850559"/>
            <a:ext cx="2324836" cy="2324836"/>
          </a:xfrm>
          <a:prstGeom prst="ellipse">
            <a:avLst/>
          </a:pr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94E2D92-76B0-034B-A5CC-B3EBA73827A1}"/>
              </a:ext>
            </a:extLst>
          </p:cNvPr>
          <p:cNvGrpSpPr/>
          <p:nvPr/>
        </p:nvGrpSpPr>
        <p:grpSpPr>
          <a:xfrm>
            <a:off x="9152622" y="6032258"/>
            <a:ext cx="4323620" cy="3498088"/>
            <a:chOff x="1931982" y="10001752"/>
            <a:chExt cx="4323620" cy="349808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D079465-8743-064D-B600-6FF5EE48B791}"/>
                </a:ext>
              </a:extLst>
            </p:cNvPr>
            <p:cNvSpPr txBox="1"/>
            <p:nvPr/>
          </p:nvSpPr>
          <p:spPr>
            <a:xfrm>
              <a:off x="1931982" y="10698432"/>
              <a:ext cx="3747568" cy="2801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4299"/>
                </a:lnSpc>
              </a:pPr>
              <a:r>
                <a:rPr lang="en-US" sz="2800" dirty="0">
                  <a:latin typeface="Roboto Light" panose="02000000000000000000" pitchFamily="2" charset="0"/>
                  <a:ea typeface="Roboto Light" panose="02000000000000000000" pitchFamily="2" charset="0"/>
                  <a:cs typeface="Montserrat Light" charset="0"/>
                </a:rPr>
                <a:t>AHP is a very good method for visualizing and sharing know-how of Decision Making with others.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E317361-8FD8-DA45-8BDE-8F6ED4C24E5A}"/>
                </a:ext>
              </a:extLst>
            </p:cNvPr>
            <p:cNvSpPr txBox="1"/>
            <p:nvPr/>
          </p:nvSpPr>
          <p:spPr>
            <a:xfrm>
              <a:off x="1931982" y="10001752"/>
              <a:ext cx="43236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" panose="020F0502020204030203" pitchFamily="34" charset="0"/>
                </a:rPr>
                <a:t>Good for Visualizing</a:t>
              </a:r>
              <a:endParaRPr lang="en-US" sz="5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40344120-9F5C-B745-AD42-8B5FDF0509F9}"/>
              </a:ext>
            </a:extLst>
          </p:cNvPr>
          <p:cNvSpPr/>
          <p:nvPr/>
        </p:nvSpPr>
        <p:spPr>
          <a:xfrm>
            <a:off x="16153468" y="5269865"/>
            <a:ext cx="5837241" cy="5486224"/>
          </a:xfrm>
          <a:prstGeom prst="rect">
            <a:avLst/>
          </a:prstGeom>
          <a:solidFill>
            <a:srgbClr val="EFF1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9D7A60D6-D871-9643-A85A-95FE0CFF25AA}"/>
              </a:ext>
            </a:extLst>
          </p:cNvPr>
          <p:cNvSpPr/>
          <p:nvPr/>
        </p:nvSpPr>
        <p:spPr>
          <a:xfrm>
            <a:off x="20829478" y="6850559"/>
            <a:ext cx="2324836" cy="2324836"/>
          </a:xfrm>
          <a:prstGeom prst="ellipse">
            <a:avLst/>
          </a:prstGeom>
          <a:solidFill>
            <a:schemeClr val="accent3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B17AC31-6CBD-2144-AA06-C05526F9EED7}"/>
              </a:ext>
            </a:extLst>
          </p:cNvPr>
          <p:cNvGrpSpPr/>
          <p:nvPr/>
        </p:nvGrpSpPr>
        <p:grpSpPr>
          <a:xfrm>
            <a:off x="16617689" y="6032258"/>
            <a:ext cx="3747568" cy="4049521"/>
            <a:chOff x="1931982" y="10001752"/>
            <a:chExt cx="3747568" cy="4049521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631179B-F75D-8046-A5C2-FF0CE5B07C4A}"/>
                </a:ext>
              </a:extLst>
            </p:cNvPr>
            <p:cNvSpPr txBox="1"/>
            <p:nvPr/>
          </p:nvSpPr>
          <p:spPr>
            <a:xfrm>
              <a:off x="1931982" y="10698432"/>
              <a:ext cx="3747568" cy="33528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4299"/>
                </a:lnSpc>
              </a:pPr>
              <a:r>
                <a:rPr lang="en-US" sz="2800" dirty="0">
                  <a:latin typeface="Roboto Light" panose="02000000000000000000" pitchFamily="2" charset="0"/>
                  <a:ea typeface="Roboto Light" panose="02000000000000000000" pitchFamily="2" charset="0"/>
                  <a:cs typeface="Lato Light" panose="020F0502020204030203" pitchFamily="34" charset="0"/>
                </a:rPr>
                <a:t>By taking much time to discuss Alternatives and Criteria, we can create a better model that reflects everyone's will.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BA63303-C82A-8F48-A685-9C0D2A25E9E0}"/>
                </a:ext>
              </a:extLst>
            </p:cNvPr>
            <p:cNvSpPr txBox="1"/>
            <p:nvPr/>
          </p:nvSpPr>
          <p:spPr>
            <a:xfrm>
              <a:off x="1931982" y="10001752"/>
              <a:ext cx="3443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" panose="020F0502020204030203" pitchFamily="34" charset="0"/>
                </a:rPr>
                <a:t>How to Improve</a:t>
              </a:r>
              <a:endParaRPr lang="en-US" sz="5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sp>
        <p:nvSpPr>
          <p:cNvPr id="61" name="Shape 2617">
            <a:extLst>
              <a:ext uri="{FF2B5EF4-FFF2-40B4-BE49-F238E27FC236}">
                <a16:creationId xmlns:a16="http://schemas.microsoft.com/office/drawing/2014/main" id="{BA742BF9-C281-5545-AA60-242F2354A51B}"/>
              </a:ext>
            </a:extLst>
          </p:cNvPr>
          <p:cNvSpPr/>
          <p:nvPr/>
        </p:nvSpPr>
        <p:spPr>
          <a:xfrm>
            <a:off x="6477949" y="7482201"/>
            <a:ext cx="1132790" cy="926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sp>
        <p:nvSpPr>
          <p:cNvPr id="62" name="Shape 2944">
            <a:extLst>
              <a:ext uri="{FF2B5EF4-FFF2-40B4-BE49-F238E27FC236}">
                <a16:creationId xmlns:a16="http://schemas.microsoft.com/office/drawing/2014/main" id="{53C45C28-13AD-2948-97E5-4C8B6C08E277}"/>
              </a:ext>
            </a:extLst>
          </p:cNvPr>
          <p:cNvSpPr/>
          <p:nvPr/>
        </p:nvSpPr>
        <p:spPr>
          <a:xfrm>
            <a:off x="21504022" y="7560144"/>
            <a:ext cx="973374" cy="973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algn="ctr"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latin typeface="Montserrat" pitchFamily="2" charset="77"/>
            </a:endParaRPr>
          </a:p>
        </p:txBody>
      </p:sp>
      <p:sp>
        <p:nvSpPr>
          <p:cNvPr id="63" name="Shape 2808">
            <a:extLst>
              <a:ext uri="{FF2B5EF4-FFF2-40B4-BE49-F238E27FC236}">
                <a16:creationId xmlns:a16="http://schemas.microsoft.com/office/drawing/2014/main" id="{70B58945-CFD5-DD4C-A651-35C1139985B7}"/>
              </a:ext>
            </a:extLst>
          </p:cNvPr>
          <p:cNvSpPr/>
          <p:nvPr/>
        </p:nvSpPr>
        <p:spPr>
          <a:xfrm>
            <a:off x="14037384" y="7485759"/>
            <a:ext cx="1033156" cy="1033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5" y="14727"/>
                </a:moveTo>
                <a:lnTo>
                  <a:pt x="17294" y="12764"/>
                </a:lnTo>
                <a:lnTo>
                  <a:pt x="19843" y="12764"/>
                </a:lnTo>
                <a:lnTo>
                  <a:pt x="19406" y="14727"/>
                </a:lnTo>
                <a:cubicBezTo>
                  <a:pt x="19406" y="14727"/>
                  <a:pt x="17075" y="14727"/>
                  <a:pt x="17075" y="14727"/>
                </a:cubicBezTo>
                <a:close/>
                <a:moveTo>
                  <a:pt x="18752" y="17673"/>
                </a:moveTo>
                <a:lnTo>
                  <a:pt x="16748" y="17673"/>
                </a:lnTo>
                <a:lnTo>
                  <a:pt x="16967" y="15709"/>
                </a:lnTo>
                <a:lnTo>
                  <a:pt x="19188" y="15709"/>
                </a:lnTo>
                <a:cubicBezTo>
                  <a:pt x="19188" y="15709"/>
                  <a:pt x="18752" y="17673"/>
                  <a:pt x="18752" y="17673"/>
                </a:cubicBezTo>
                <a:close/>
                <a:moveTo>
                  <a:pt x="17673" y="20618"/>
                </a:moveTo>
                <a:cubicBezTo>
                  <a:pt x="17131" y="20618"/>
                  <a:pt x="16691" y="20179"/>
                  <a:pt x="16691" y="19636"/>
                </a:cubicBezTo>
                <a:cubicBezTo>
                  <a:pt x="16691" y="19095"/>
                  <a:pt x="17131" y="18655"/>
                  <a:pt x="17673" y="18655"/>
                </a:cubicBezTo>
                <a:cubicBezTo>
                  <a:pt x="18215" y="18655"/>
                  <a:pt x="18655" y="19095"/>
                  <a:pt x="18655" y="19636"/>
                </a:cubicBezTo>
                <a:cubicBezTo>
                  <a:pt x="18655" y="20179"/>
                  <a:pt x="18215" y="20618"/>
                  <a:pt x="17673" y="20618"/>
                </a:cubicBezTo>
                <a:moveTo>
                  <a:pt x="16415" y="11782"/>
                </a:moveTo>
                <a:lnTo>
                  <a:pt x="13745" y="11782"/>
                </a:lnTo>
                <a:lnTo>
                  <a:pt x="13745" y="9818"/>
                </a:lnTo>
                <a:lnTo>
                  <a:pt x="16633" y="9818"/>
                </a:lnTo>
                <a:cubicBezTo>
                  <a:pt x="16633" y="9818"/>
                  <a:pt x="16415" y="11782"/>
                  <a:pt x="16415" y="11782"/>
                </a:cubicBezTo>
                <a:close/>
                <a:moveTo>
                  <a:pt x="16088" y="14727"/>
                </a:moveTo>
                <a:lnTo>
                  <a:pt x="13745" y="14727"/>
                </a:lnTo>
                <a:lnTo>
                  <a:pt x="13745" y="12764"/>
                </a:lnTo>
                <a:lnTo>
                  <a:pt x="16306" y="12764"/>
                </a:lnTo>
                <a:cubicBezTo>
                  <a:pt x="16306" y="12764"/>
                  <a:pt x="16088" y="14727"/>
                  <a:pt x="16088" y="14727"/>
                </a:cubicBezTo>
                <a:close/>
                <a:moveTo>
                  <a:pt x="15761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5979" y="15709"/>
                </a:lnTo>
                <a:cubicBezTo>
                  <a:pt x="15979" y="15709"/>
                  <a:pt x="15761" y="17673"/>
                  <a:pt x="15761" y="17673"/>
                </a:cubicBezTo>
                <a:close/>
                <a:moveTo>
                  <a:pt x="12764" y="11782"/>
                </a:moveTo>
                <a:lnTo>
                  <a:pt x="10094" y="11782"/>
                </a:lnTo>
                <a:lnTo>
                  <a:pt x="9876" y="9818"/>
                </a:lnTo>
                <a:lnTo>
                  <a:pt x="12764" y="9818"/>
                </a:lnTo>
                <a:cubicBezTo>
                  <a:pt x="12764" y="9818"/>
                  <a:pt x="12764" y="11782"/>
                  <a:pt x="12764" y="11782"/>
                </a:cubicBezTo>
                <a:close/>
                <a:moveTo>
                  <a:pt x="12764" y="14727"/>
                </a:moveTo>
                <a:lnTo>
                  <a:pt x="10421" y="14727"/>
                </a:lnTo>
                <a:lnTo>
                  <a:pt x="10203" y="12764"/>
                </a:lnTo>
                <a:lnTo>
                  <a:pt x="12764" y="12764"/>
                </a:lnTo>
                <a:cubicBezTo>
                  <a:pt x="12764" y="12764"/>
                  <a:pt x="12764" y="14727"/>
                  <a:pt x="12764" y="14727"/>
                </a:cubicBezTo>
                <a:close/>
                <a:moveTo>
                  <a:pt x="12764" y="17673"/>
                </a:moveTo>
                <a:lnTo>
                  <a:pt x="10748" y="17673"/>
                </a:lnTo>
                <a:lnTo>
                  <a:pt x="10531" y="15709"/>
                </a:lnTo>
                <a:lnTo>
                  <a:pt x="12764" y="15709"/>
                </a:lnTo>
                <a:cubicBezTo>
                  <a:pt x="12764" y="15709"/>
                  <a:pt x="12764" y="17673"/>
                  <a:pt x="12764" y="17673"/>
                </a:cubicBezTo>
                <a:close/>
                <a:moveTo>
                  <a:pt x="8836" y="20618"/>
                </a:moveTo>
                <a:cubicBezTo>
                  <a:pt x="8294" y="20618"/>
                  <a:pt x="7855" y="20179"/>
                  <a:pt x="7855" y="19636"/>
                </a:cubicBezTo>
                <a:cubicBezTo>
                  <a:pt x="7855" y="19095"/>
                  <a:pt x="8294" y="18655"/>
                  <a:pt x="8836" y="18655"/>
                </a:cubicBezTo>
                <a:cubicBezTo>
                  <a:pt x="9379" y="18655"/>
                  <a:pt x="9818" y="19095"/>
                  <a:pt x="9818" y="19636"/>
                </a:cubicBezTo>
                <a:cubicBezTo>
                  <a:pt x="9818" y="20179"/>
                  <a:pt x="9379" y="20618"/>
                  <a:pt x="8836" y="20618"/>
                </a:cubicBezTo>
                <a:moveTo>
                  <a:pt x="7213" y="15709"/>
                </a:moveTo>
                <a:lnTo>
                  <a:pt x="9543" y="15709"/>
                </a:lnTo>
                <a:lnTo>
                  <a:pt x="9761" y="17673"/>
                </a:lnTo>
                <a:lnTo>
                  <a:pt x="7740" y="17673"/>
                </a:lnTo>
                <a:cubicBezTo>
                  <a:pt x="7740" y="17673"/>
                  <a:pt x="7213" y="15709"/>
                  <a:pt x="7213" y="15709"/>
                </a:cubicBezTo>
                <a:close/>
                <a:moveTo>
                  <a:pt x="6950" y="14727"/>
                </a:moveTo>
                <a:lnTo>
                  <a:pt x="6423" y="12764"/>
                </a:lnTo>
                <a:lnTo>
                  <a:pt x="9215" y="12764"/>
                </a:lnTo>
                <a:lnTo>
                  <a:pt x="9434" y="14727"/>
                </a:lnTo>
                <a:cubicBezTo>
                  <a:pt x="9434" y="14727"/>
                  <a:pt x="6950" y="14727"/>
                  <a:pt x="6950" y="14727"/>
                </a:cubicBezTo>
                <a:close/>
                <a:moveTo>
                  <a:pt x="5633" y="9818"/>
                </a:moveTo>
                <a:lnTo>
                  <a:pt x="8888" y="9818"/>
                </a:lnTo>
                <a:lnTo>
                  <a:pt x="9106" y="11782"/>
                </a:lnTo>
                <a:lnTo>
                  <a:pt x="6160" y="11782"/>
                </a:lnTo>
                <a:cubicBezTo>
                  <a:pt x="6160" y="11782"/>
                  <a:pt x="5633" y="9818"/>
                  <a:pt x="5633" y="9818"/>
                </a:cubicBezTo>
                <a:close/>
                <a:moveTo>
                  <a:pt x="17621" y="9818"/>
                </a:moveTo>
                <a:lnTo>
                  <a:pt x="20497" y="9818"/>
                </a:lnTo>
                <a:lnTo>
                  <a:pt x="20061" y="11782"/>
                </a:lnTo>
                <a:lnTo>
                  <a:pt x="17403" y="11782"/>
                </a:lnTo>
                <a:cubicBezTo>
                  <a:pt x="17403" y="11782"/>
                  <a:pt x="17621" y="9818"/>
                  <a:pt x="17621" y="9818"/>
                </a:cubicBezTo>
                <a:close/>
                <a:moveTo>
                  <a:pt x="19619" y="18282"/>
                </a:moveTo>
                <a:lnTo>
                  <a:pt x="19622" y="18283"/>
                </a:lnTo>
                <a:lnTo>
                  <a:pt x="21586" y="9447"/>
                </a:lnTo>
                <a:lnTo>
                  <a:pt x="21577" y="9444"/>
                </a:lnTo>
                <a:cubicBezTo>
                  <a:pt x="21586" y="9406"/>
                  <a:pt x="21600" y="9369"/>
                  <a:pt x="21600" y="9327"/>
                </a:cubicBezTo>
                <a:cubicBezTo>
                  <a:pt x="21600" y="9056"/>
                  <a:pt x="21380" y="8836"/>
                  <a:pt x="21109" y="8836"/>
                </a:cubicBezTo>
                <a:lnTo>
                  <a:pt x="5370" y="8836"/>
                </a:lnTo>
                <a:lnTo>
                  <a:pt x="4674" y="6241"/>
                </a:lnTo>
                <a:lnTo>
                  <a:pt x="4667" y="6243"/>
                </a:lnTo>
                <a:cubicBezTo>
                  <a:pt x="4606" y="6041"/>
                  <a:pt x="4425" y="5891"/>
                  <a:pt x="4203" y="5891"/>
                </a:cubicBezTo>
                <a:lnTo>
                  <a:pt x="491" y="5891"/>
                </a:lnTo>
                <a:cubicBezTo>
                  <a:pt x="220" y="5891"/>
                  <a:pt x="0" y="6110"/>
                  <a:pt x="0" y="6382"/>
                </a:cubicBezTo>
                <a:cubicBezTo>
                  <a:pt x="0" y="6653"/>
                  <a:pt x="220" y="6873"/>
                  <a:pt x="491" y="6873"/>
                </a:cubicBezTo>
                <a:lnTo>
                  <a:pt x="3827" y="6873"/>
                </a:lnTo>
                <a:lnTo>
                  <a:pt x="6893" y="18305"/>
                </a:lnTo>
                <a:lnTo>
                  <a:pt x="6894" y="18305"/>
                </a:lnTo>
                <a:cubicBezTo>
                  <a:pt x="6936" y="18443"/>
                  <a:pt x="7037" y="18555"/>
                  <a:pt x="7168" y="18613"/>
                </a:cubicBezTo>
                <a:cubicBezTo>
                  <a:pt x="6984" y="18912"/>
                  <a:pt x="6873" y="19260"/>
                  <a:pt x="6873" y="19636"/>
                </a:cubicBezTo>
                <a:cubicBezTo>
                  <a:pt x="6873" y="20721"/>
                  <a:pt x="7752" y="21600"/>
                  <a:pt x="8836" y="21600"/>
                </a:cubicBezTo>
                <a:cubicBezTo>
                  <a:pt x="9921" y="21600"/>
                  <a:pt x="10800" y="20721"/>
                  <a:pt x="10800" y="19636"/>
                </a:cubicBezTo>
                <a:cubicBezTo>
                  <a:pt x="10800" y="19277"/>
                  <a:pt x="10696" y="18945"/>
                  <a:pt x="10528" y="18655"/>
                </a:cubicBezTo>
                <a:lnTo>
                  <a:pt x="15981" y="18655"/>
                </a:lnTo>
                <a:cubicBezTo>
                  <a:pt x="15813" y="18945"/>
                  <a:pt x="15709" y="19277"/>
                  <a:pt x="15709" y="19636"/>
                </a:cubicBezTo>
                <a:cubicBezTo>
                  <a:pt x="15709" y="20721"/>
                  <a:pt x="16588" y="21600"/>
                  <a:pt x="17673" y="21600"/>
                </a:cubicBezTo>
                <a:cubicBezTo>
                  <a:pt x="18757" y="21600"/>
                  <a:pt x="19636" y="20721"/>
                  <a:pt x="19636" y="19636"/>
                </a:cubicBezTo>
                <a:cubicBezTo>
                  <a:pt x="19636" y="19260"/>
                  <a:pt x="19525" y="18912"/>
                  <a:pt x="19341" y="18613"/>
                </a:cubicBezTo>
                <a:cubicBezTo>
                  <a:pt x="19479" y="18552"/>
                  <a:pt x="19581" y="18430"/>
                  <a:pt x="19619" y="18282"/>
                </a:cubicBezTo>
                <a:moveTo>
                  <a:pt x="12907" y="7711"/>
                </a:moveTo>
                <a:cubicBezTo>
                  <a:pt x="12996" y="7800"/>
                  <a:pt x="13119" y="7855"/>
                  <a:pt x="13255" y="7855"/>
                </a:cubicBezTo>
                <a:cubicBezTo>
                  <a:pt x="13390" y="7855"/>
                  <a:pt x="13513" y="7800"/>
                  <a:pt x="13602" y="7711"/>
                </a:cubicBezTo>
                <a:lnTo>
                  <a:pt x="15565" y="5747"/>
                </a:lnTo>
                <a:cubicBezTo>
                  <a:pt x="15654" y="5658"/>
                  <a:pt x="15709" y="5536"/>
                  <a:pt x="15709" y="5400"/>
                </a:cubicBezTo>
                <a:cubicBezTo>
                  <a:pt x="15709" y="5129"/>
                  <a:pt x="15490" y="4910"/>
                  <a:pt x="15218" y="4910"/>
                </a:cubicBezTo>
                <a:cubicBezTo>
                  <a:pt x="15083" y="4910"/>
                  <a:pt x="14960" y="4964"/>
                  <a:pt x="14871" y="5053"/>
                </a:cubicBezTo>
                <a:lnTo>
                  <a:pt x="13745" y="6179"/>
                </a:lnTo>
                <a:lnTo>
                  <a:pt x="13745" y="491"/>
                </a:lnTo>
                <a:lnTo>
                  <a:pt x="13745" y="491"/>
                </a:lnTo>
                <a:cubicBezTo>
                  <a:pt x="13745" y="220"/>
                  <a:pt x="13526" y="0"/>
                  <a:pt x="13255" y="0"/>
                </a:cubicBezTo>
                <a:cubicBezTo>
                  <a:pt x="12983" y="0"/>
                  <a:pt x="12764" y="220"/>
                  <a:pt x="12764" y="491"/>
                </a:cubicBezTo>
                <a:lnTo>
                  <a:pt x="12764" y="6179"/>
                </a:lnTo>
                <a:lnTo>
                  <a:pt x="11638" y="5053"/>
                </a:lnTo>
                <a:cubicBezTo>
                  <a:pt x="11549" y="4964"/>
                  <a:pt x="11427" y="4910"/>
                  <a:pt x="11291" y="4910"/>
                </a:cubicBezTo>
                <a:cubicBezTo>
                  <a:pt x="11020" y="4910"/>
                  <a:pt x="10800" y="5129"/>
                  <a:pt x="10800" y="5400"/>
                </a:cubicBezTo>
                <a:cubicBezTo>
                  <a:pt x="10800" y="5536"/>
                  <a:pt x="10855" y="5658"/>
                  <a:pt x="10944" y="5747"/>
                </a:cubicBezTo>
                <a:cubicBezTo>
                  <a:pt x="10944" y="5747"/>
                  <a:pt x="12907" y="7711"/>
                  <a:pt x="12907" y="7711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201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picture containing sky, outdoor, building, city&#10;&#10;Description automatically generated">
            <a:extLst>
              <a:ext uri="{FF2B5EF4-FFF2-40B4-BE49-F238E27FC236}">
                <a16:creationId xmlns:a16="http://schemas.microsoft.com/office/drawing/2014/main" id="{4F736B87-E826-1B3F-EEEE-A5432A4914B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0" b="2280"/>
          <a:stretch>
            <a:fillRect/>
          </a:stretch>
        </p:blipFill>
        <p:spPr/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CF26D66-B8CD-724D-9887-23A4D2EB0FC1}"/>
              </a:ext>
            </a:extLst>
          </p:cNvPr>
          <p:cNvSpPr/>
          <p:nvPr/>
        </p:nvSpPr>
        <p:spPr>
          <a:xfrm rot="10800000" flipV="1">
            <a:off x="-3" y="0"/>
            <a:ext cx="24377649" cy="13715999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8170568-B2A8-DF47-A6D1-0E8C29AFB7AF}"/>
              </a:ext>
            </a:extLst>
          </p:cNvPr>
          <p:cNvGrpSpPr/>
          <p:nvPr/>
        </p:nvGrpSpPr>
        <p:grpSpPr>
          <a:xfrm>
            <a:off x="6499545" y="4959675"/>
            <a:ext cx="11378552" cy="3088762"/>
            <a:chOff x="6499545" y="5313618"/>
            <a:chExt cx="11378552" cy="3088762"/>
          </a:xfrm>
        </p:grpSpPr>
        <p:sp>
          <p:nvSpPr>
            <p:cNvPr id="9" name="TextBox 8"/>
            <p:cNvSpPr txBox="1"/>
            <p:nvPr/>
          </p:nvSpPr>
          <p:spPr>
            <a:xfrm>
              <a:off x="6499545" y="6001723"/>
              <a:ext cx="11378552" cy="24006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0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Lato Light" panose="020F0502020204030203" pitchFamily="34" charset="0"/>
                </a:rPr>
                <a:t>THANK YOU!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75DBC00-AF8B-5F46-A9B0-2984EB041073}"/>
                </a:ext>
              </a:extLst>
            </p:cNvPr>
            <p:cNvGrpSpPr/>
            <p:nvPr/>
          </p:nvGrpSpPr>
          <p:grpSpPr>
            <a:xfrm>
              <a:off x="10432791" y="5313618"/>
              <a:ext cx="3512060" cy="403214"/>
              <a:chOff x="9261231" y="2157046"/>
              <a:chExt cx="14091137" cy="1617785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8499EC5F-FF38-AD45-AC97-F7045E4F95A1}"/>
                  </a:ext>
                </a:extLst>
              </p:cNvPr>
              <p:cNvSpPr/>
              <p:nvPr/>
            </p:nvSpPr>
            <p:spPr>
              <a:xfrm>
                <a:off x="9261231" y="2157046"/>
                <a:ext cx="1617785" cy="1617785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3CBB21F4-178A-F642-97F9-23434AD8A62F}"/>
                  </a:ext>
                </a:extLst>
              </p:cNvPr>
              <p:cNvSpPr/>
              <p:nvPr/>
            </p:nvSpPr>
            <p:spPr>
              <a:xfrm>
                <a:off x="12379569" y="2157046"/>
                <a:ext cx="1617785" cy="161778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ED9C037B-DCEB-AA4E-8A8B-706ADD8B9C50}"/>
                  </a:ext>
                </a:extLst>
              </p:cNvPr>
              <p:cNvSpPr/>
              <p:nvPr/>
            </p:nvSpPr>
            <p:spPr>
              <a:xfrm>
                <a:off x="15497907" y="2157046"/>
                <a:ext cx="1617785" cy="161778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46A69861-E6E6-0F49-A256-E8957DFA612D}"/>
                  </a:ext>
                </a:extLst>
              </p:cNvPr>
              <p:cNvSpPr/>
              <p:nvPr/>
            </p:nvSpPr>
            <p:spPr>
              <a:xfrm>
                <a:off x="18616245" y="2157046"/>
                <a:ext cx="1617785" cy="161778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6653105-50A7-D143-9977-6F21849219BB}"/>
                  </a:ext>
                </a:extLst>
              </p:cNvPr>
              <p:cNvSpPr/>
              <p:nvPr/>
            </p:nvSpPr>
            <p:spPr>
              <a:xfrm>
                <a:off x="21734583" y="2157046"/>
                <a:ext cx="1617785" cy="161778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8926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A089256-7EE0-649C-A2AF-54E1A8FD58FB}"/>
              </a:ext>
            </a:extLst>
          </p:cNvPr>
          <p:cNvSpPr/>
          <p:nvPr/>
        </p:nvSpPr>
        <p:spPr>
          <a:xfrm>
            <a:off x="1698630" y="10062507"/>
            <a:ext cx="4839360" cy="168181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8A0FAF1-89E1-D642-8BCF-2673299B6431}"/>
              </a:ext>
            </a:extLst>
          </p:cNvPr>
          <p:cNvSpPr/>
          <p:nvPr/>
        </p:nvSpPr>
        <p:spPr>
          <a:xfrm>
            <a:off x="9213091" y="0"/>
            <a:ext cx="15164559" cy="9772650"/>
          </a:xfrm>
          <a:prstGeom prst="rect">
            <a:avLst/>
          </a:prstGeom>
          <a:solidFill>
            <a:srgbClr val="EFF1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AE007A5-B92B-0D4F-92B4-105C3FECEDEC}"/>
              </a:ext>
            </a:extLst>
          </p:cNvPr>
          <p:cNvGrpSpPr/>
          <p:nvPr/>
        </p:nvGrpSpPr>
        <p:grpSpPr>
          <a:xfrm>
            <a:off x="1698629" y="3028327"/>
            <a:ext cx="4839360" cy="4776988"/>
            <a:chOff x="1974330" y="3852257"/>
            <a:chExt cx="4839360" cy="477698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D808003-0A08-3340-90D6-6326CD4CAC03}"/>
                </a:ext>
              </a:extLst>
            </p:cNvPr>
            <p:cNvGrpSpPr/>
            <p:nvPr/>
          </p:nvGrpSpPr>
          <p:grpSpPr>
            <a:xfrm>
              <a:off x="1974330" y="3852257"/>
              <a:ext cx="4839360" cy="1298088"/>
              <a:chOff x="1939198" y="1172791"/>
              <a:chExt cx="4839360" cy="1298088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8500695-2378-1E4E-8D76-9E5EAD3BBA6D}"/>
                  </a:ext>
                </a:extLst>
              </p:cNvPr>
              <p:cNvSpPr txBox="1"/>
              <p:nvPr/>
            </p:nvSpPr>
            <p:spPr>
              <a:xfrm>
                <a:off x="1939198" y="1455216"/>
                <a:ext cx="4839360" cy="10156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>
                    <a:solidFill>
                      <a:schemeClr val="tx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Lato Light" panose="020F0502020204030203" pitchFamily="34" charset="0"/>
                  </a:rPr>
                  <a:t>Background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269B0561-B3BB-D54A-BC3C-8DBDE3238559}"/>
                  </a:ext>
                </a:extLst>
              </p:cNvPr>
              <p:cNvGrpSpPr/>
              <p:nvPr/>
            </p:nvGrpSpPr>
            <p:grpSpPr>
              <a:xfrm>
                <a:off x="2091072" y="1172791"/>
                <a:ext cx="1275186" cy="146402"/>
                <a:chOff x="9261232" y="2157046"/>
                <a:chExt cx="14091136" cy="1617785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D207CC29-A4ED-C046-9242-838C291B9C69}"/>
                    </a:ext>
                  </a:extLst>
                </p:cNvPr>
                <p:cNvSpPr/>
                <p:nvPr/>
              </p:nvSpPr>
              <p:spPr>
                <a:xfrm>
                  <a:off x="9261232" y="2157046"/>
                  <a:ext cx="1617780" cy="1617785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A50BD88C-1383-BC4B-82A6-A026824F888D}"/>
                    </a:ext>
                  </a:extLst>
                </p:cNvPr>
                <p:cNvSpPr/>
                <p:nvPr/>
              </p:nvSpPr>
              <p:spPr>
                <a:xfrm>
                  <a:off x="12379571" y="2157046"/>
                  <a:ext cx="1617780" cy="1617785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8E6BB427-F34A-BB49-B9B0-E0CE9413679D}"/>
                    </a:ext>
                  </a:extLst>
                </p:cNvPr>
                <p:cNvSpPr/>
                <p:nvPr/>
              </p:nvSpPr>
              <p:spPr>
                <a:xfrm>
                  <a:off x="15497910" y="2157046"/>
                  <a:ext cx="1617780" cy="1617785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2AA30485-FB14-E44A-9AF7-11A4B647E13F}"/>
                    </a:ext>
                  </a:extLst>
                </p:cNvPr>
                <p:cNvSpPr/>
                <p:nvPr/>
              </p:nvSpPr>
              <p:spPr>
                <a:xfrm>
                  <a:off x="18616249" y="2157046"/>
                  <a:ext cx="1617780" cy="1617785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A627826B-6227-A949-AC08-8B45FA2C4154}"/>
                    </a:ext>
                  </a:extLst>
                </p:cNvPr>
                <p:cNvSpPr/>
                <p:nvPr/>
              </p:nvSpPr>
              <p:spPr>
                <a:xfrm>
                  <a:off x="21734588" y="2157046"/>
                  <a:ext cx="1617780" cy="1617785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</p:grp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F7BC734-52E0-C54E-9548-628D3507986D}"/>
                </a:ext>
              </a:extLst>
            </p:cNvPr>
            <p:cNvSpPr/>
            <p:nvPr/>
          </p:nvSpPr>
          <p:spPr>
            <a:xfrm>
              <a:off x="1974330" y="5779747"/>
              <a:ext cx="4839360" cy="28494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7200" indent="-457200">
                <a:lnSpc>
                  <a:spcPts val="4299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Roboto Light" panose="02000000000000000000" pitchFamily="2" charset="0"/>
                </a:rPr>
                <a:t>Petrochemical company employee</a:t>
              </a:r>
            </a:p>
            <a:p>
              <a:pPr marL="457200" indent="-457200">
                <a:lnSpc>
                  <a:spcPts val="4299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Roboto Light" panose="02000000000000000000" pitchFamily="2" charset="0"/>
                </a:rPr>
                <a:t>The subject is one of the real decisions in real work.</a:t>
              </a:r>
              <a:endParaRPr lang="en-US" dirty="0">
                <a:solidFill>
                  <a:schemeClr val="tx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Lato Light" charset="0"/>
              </a:endParaRPr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206605A-BCA2-7398-58EF-5CB68EF2744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" r="206"/>
          <a:stretch>
            <a:fillRect/>
          </a:stretch>
        </p:blipFill>
        <p:spPr/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A8B30C-A788-6480-D1E1-AC08E2834E6A}"/>
              </a:ext>
            </a:extLst>
          </p:cNvPr>
          <p:cNvSpPr txBox="1"/>
          <p:nvPr/>
        </p:nvSpPr>
        <p:spPr>
          <a:xfrm>
            <a:off x="7647740" y="11886137"/>
            <a:ext cx="145972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LG Chem’s petrochemical complex in South Korea</a:t>
            </a:r>
            <a:endParaRPr lang="ko-KR" altLang="en-US" dirty="0">
              <a:solidFill>
                <a:schemeClr val="tx1">
                  <a:lumMod val="75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91B4B2-5E03-2DA6-B659-E4697558E311}"/>
              </a:ext>
            </a:extLst>
          </p:cNvPr>
          <p:cNvSpPr/>
          <p:nvPr/>
        </p:nvSpPr>
        <p:spPr>
          <a:xfrm>
            <a:off x="1935130" y="10206123"/>
            <a:ext cx="436407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Centrifugal Gas Compressor</a:t>
            </a:r>
          </a:p>
        </p:txBody>
      </p:sp>
      <p:sp>
        <p:nvSpPr>
          <p:cNvPr id="12" name="Gráfico 54">
            <a:extLst>
              <a:ext uri="{FF2B5EF4-FFF2-40B4-BE49-F238E27FC236}">
                <a16:creationId xmlns:a16="http://schemas.microsoft.com/office/drawing/2014/main" id="{94EF4087-DF45-B433-4459-4CA77DDC8167}"/>
              </a:ext>
            </a:extLst>
          </p:cNvPr>
          <p:cNvSpPr/>
          <p:nvPr/>
        </p:nvSpPr>
        <p:spPr>
          <a:xfrm>
            <a:off x="3320255" y="8285165"/>
            <a:ext cx="1502068" cy="1502068"/>
          </a:xfrm>
          <a:custGeom>
            <a:avLst/>
            <a:gdLst>
              <a:gd name="connsiteX0" fmla="*/ 285170 w 570339"/>
              <a:gd name="connsiteY0" fmla="*/ 0 h 570339"/>
              <a:gd name="connsiteX1" fmla="*/ 0 w 570339"/>
              <a:gd name="connsiteY1" fmla="*/ 285170 h 570339"/>
              <a:gd name="connsiteX2" fmla="*/ 285170 w 570339"/>
              <a:gd name="connsiteY2" fmla="*/ 570340 h 570339"/>
              <a:gd name="connsiteX3" fmla="*/ 570340 w 570339"/>
              <a:gd name="connsiteY3" fmla="*/ 285170 h 570339"/>
              <a:gd name="connsiteX4" fmla="*/ 285170 w 570339"/>
              <a:gd name="connsiteY4" fmla="*/ 0 h 570339"/>
              <a:gd name="connsiteX5" fmla="*/ 285170 w 570339"/>
              <a:gd name="connsiteY5" fmla="*/ 427755 h 570339"/>
              <a:gd name="connsiteX6" fmla="*/ 178231 w 570339"/>
              <a:gd name="connsiteY6" fmla="*/ 302993 h 570339"/>
              <a:gd name="connsiteX7" fmla="*/ 249523 w 570339"/>
              <a:gd name="connsiteY7" fmla="*/ 302993 h 570339"/>
              <a:gd name="connsiteX8" fmla="*/ 249523 w 570339"/>
              <a:gd name="connsiteY8" fmla="*/ 142585 h 570339"/>
              <a:gd name="connsiteX9" fmla="*/ 320816 w 570339"/>
              <a:gd name="connsiteY9" fmla="*/ 142585 h 570339"/>
              <a:gd name="connsiteX10" fmla="*/ 320816 w 570339"/>
              <a:gd name="connsiteY10" fmla="*/ 302993 h 570339"/>
              <a:gd name="connsiteX11" fmla="*/ 392108 w 570339"/>
              <a:gd name="connsiteY11" fmla="*/ 302993 h 57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0339" h="570339">
                <a:moveTo>
                  <a:pt x="285170" y="0"/>
                </a:moveTo>
                <a:cubicBezTo>
                  <a:pt x="127929" y="0"/>
                  <a:pt x="0" y="127929"/>
                  <a:pt x="0" y="285170"/>
                </a:cubicBezTo>
                <a:cubicBezTo>
                  <a:pt x="0" y="442411"/>
                  <a:pt x="127929" y="570340"/>
                  <a:pt x="285170" y="570340"/>
                </a:cubicBezTo>
                <a:cubicBezTo>
                  <a:pt x="442411" y="570340"/>
                  <a:pt x="570340" y="442411"/>
                  <a:pt x="570340" y="285170"/>
                </a:cubicBezTo>
                <a:cubicBezTo>
                  <a:pt x="570340" y="127929"/>
                  <a:pt x="442410" y="0"/>
                  <a:pt x="285170" y="0"/>
                </a:cubicBezTo>
                <a:close/>
                <a:moveTo>
                  <a:pt x="285170" y="427755"/>
                </a:moveTo>
                <a:lnTo>
                  <a:pt x="178231" y="302993"/>
                </a:lnTo>
                <a:lnTo>
                  <a:pt x="249523" y="302993"/>
                </a:lnTo>
                <a:lnTo>
                  <a:pt x="249523" y="142585"/>
                </a:lnTo>
                <a:lnTo>
                  <a:pt x="320816" y="142585"/>
                </a:lnTo>
                <a:lnTo>
                  <a:pt x="320816" y="302993"/>
                </a:lnTo>
                <a:lnTo>
                  <a:pt x="392108" y="30299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089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7582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8A0FAF1-89E1-D642-8BCF-2673299B6431}"/>
              </a:ext>
            </a:extLst>
          </p:cNvPr>
          <p:cNvSpPr/>
          <p:nvPr/>
        </p:nvSpPr>
        <p:spPr>
          <a:xfrm>
            <a:off x="0" y="-1"/>
            <a:ext cx="12188825" cy="13735333"/>
          </a:xfrm>
          <a:prstGeom prst="rect">
            <a:avLst/>
          </a:prstGeom>
          <a:solidFill>
            <a:srgbClr val="EFF1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AE007A5-B92B-0D4F-92B4-105C3FECEDEC}"/>
              </a:ext>
            </a:extLst>
          </p:cNvPr>
          <p:cNvGrpSpPr/>
          <p:nvPr/>
        </p:nvGrpSpPr>
        <p:grpSpPr>
          <a:xfrm>
            <a:off x="17888618" y="2723527"/>
            <a:ext cx="5530182" cy="5172244"/>
            <a:chOff x="1628919" y="3852257"/>
            <a:chExt cx="5530182" cy="517224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D808003-0A08-3340-90D6-6326CD4CAC03}"/>
                </a:ext>
              </a:extLst>
            </p:cNvPr>
            <p:cNvGrpSpPr/>
            <p:nvPr/>
          </p:nvGrpSpPr>
          <p:grpSpPr>
            <a:xfrm>
              <a:off x="1974330" y="3852257"/>
              <a:ext cx="4839360" cy="1852085"/>
              <a:chOff x="1939198" y="1172791"/>
              <a:chExt cx="4839360" cy="1852085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8500695-2378-1E4E-8D76-9E5EAD3BBA6D}"/>
                  </a:ext>
                </a:extLst>
              </p:cNvPr>
              <p:cNvSpPr txBox="1"/>
              <p:nvPr/>
            </p:nvSpPr>
            <p:spPr>
              <a:xfrm>
                <a:off x="1939198" y="1455216"/>
                <a:ext cx="4839360" cy="15696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800" dirty="0">
                    <a:solidFill>
                      <a:schemeClr val="tx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Lato" panose="020F0502020204030203" pitchFamily="34" charset="0"/>
                  </a:rPr>
                  <a:t>Centrifugal Gas Compressors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269B0561-B3BB-D54A-BC3C-8DBDE3238559}"/>
                  </a:ext>
                </a:extLst>
              </p:cNvPr>
              <p:cNvGrpSpPr/>
              <p:nvPr/>
            </p:nvGrpSpPr>
            <p:grpSpPr>
              <a:xfrm>
                <a:off x="2091072" y="1172791"/>
                <a:ext cx="1275186" cy="146402"/>
                <a:chOff x="9261232" y="2157046"/>
                <a:chExt cx="14091136" cy="1617785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D207CC29-A4ED-C046-9242-838C291B9C69}"/>
                    </a:ext>
                  </a:extLst>
                </p:cNvPr>
                <p:cNvSpPr/>
                <p:nvPr/>
              </p:nvSpPr>
              <p:spPr>
                <a:xfrm>
                  <a:off x="9261232" y="2157046"/>
                  <a:ext cx="1617780" cy="1617785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A50BD88C-1383-BC4B-82A6-A026824F888D}"/>
                    </a:ext>
                  </a:extLst>
                </p:cNvPr>
                <p:cNvSpPr/>
                <p:nvPr/>
              </p:nvSpPr>
              <p:spPr>
                <a:xfrm>
                  <a:off x="12379571" y="2157046"/>
                  <a:ext cx="1617780" cy="1617785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8E6BB427-F34A-BB49-B9B0-E0CE9413679D}"/>
                    </a:ext>
                  </a:extLst>
                </p:cNvPr>
                <p:cNvSpPr/>
                <p:nvPr/>
              </p:nvSpPr>
              <p:spPr>
                <a:xfrm>
                  <a:off x="15497910" y="2157046"/>
                  <a:ext cx="1617780" cy="1617785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2AA30485-FB14-E44A-9AF7-11A4B647E13F}"/>
                    </a:ext>
                  </a:extLst>
                </p:cNvPr>
                <p:cNvSpPr/>
                <p:nvPr/>
              </p:nvSpPr>
              <p:spPr>
                <a:xfrm>
                  <a:off x="18616249" y="2157046"/>
                  <a:ext cx="1617780" cy="1617785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A627826B-6227-A949-AC08-8B45FA2C4154}"/>
                    </a:ext>
                  </a:extLst>
                </p:cNvPr>
                <p:cNvSpPr/>
                <p:nvPr/>
              </p:nvSpPr>
              <p:spPr>
                <a:xfrm>
                  <a:off x="21734588" y="2157046"/>
                  <a:ext cx="1617780" cy="1617785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</p:grp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F7BC734-52E0-C54E-9548-628D3507986D}"/>
                </a:ext>
              </a:extLst>
            </p:cNvPr>
            <p:cNvSpPr/>
            <p:nvPr/>
          </p:nvSpPr>
          <p:spPr>
            <a:xfrm>
              <a:off x="1628919" y="6175003"/>
              <a:ext cx="5530182" cy="28494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7200" indent="-457200">
                <a:lnSpc>
                  <a:spcPts val="4299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Roboto Light" panose="02000000000000000000" pitchFamily="2" charset="0"/>
                </a:rPr>
                <a:t>Various manufacturers</a:t>
              </a:r>
            </a:p>
            <a:p>
              <a:pPr marL="457200" indent="-457200">
                <a:lnSpc>
                  <a:spcPts val="4299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Roboto Light" panose="02000000000000000000" pitchFamily="2" charset="0"/>
                </a:rPr>
                <a:t>Diverse features</a:t>
              </a:r>
            </a:p>
            <a:p>
              <a:pPr marL="457200" indent="-457200">
                <a:lnSpc>
                  <a:spcPts val="4299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Roboto Light" panose="02000000000000000000" pitchFamily="2" charset="0"/>
                </a:rPr>
                <a:t>Expensive</a:t>
              </a:r>
            </a:p>
            <a:p>
              <a:pPr marL="457200" indent="-457200">
                <a:lnSpc>
                  <a:spcPts val="4299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75000"/>
                    </a:schemeClr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Roboto Light" panose="02000000000000000000" pitchFamily="2" charset="0"/>
                </a:rPr>
                <a:t>Purchase based on intuition</a:t>
              </a:r>
            </a:p>
          </p:txBody>
        </p:sp>
      </p:grpSp>
      <p:pic>
        <p:nvPicPr>
          <p:cNvPr id="6" name="Picture Placeholder 5" descr="A picture containing boat&#10;&#10;Description automatically generated">
            <a:extLst>
              <a:ext uri="{FF2B5EF4-FFF2-40B4-BE49-F238E27FC236}">
                <a16:creationId xmlns:a16="http://schemas.microsoft.com/office/drawing/2014/main" id="{CBBDBFD4-9171-F06F-9818-E7865D33D6B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8" r="6588"/>
          <a:stretch>
            <a:fillRect/>
          </a:stretch>
        </p:blipFill>
        <p:spPr/>
      </p:pic>
      <p:sp>
        <p:nvSpPr>
          <p:cNvPr id="9" name="Gráfico 54">
            <a:extLst>
              <a:ext uri="{FF2B5EF4-FFF2-40B4-BE49-F238E27FC236}">
                <a16:creationId xmlns:a16="http://schemas.microsoft.com/office/drawing/2014/main" id="{0AFB9C1B-A762-115B-6CAB-CE5902EE3DF4}"/>
              </a:ext>
            </a:extLst>
          </p:cNvPr>
          <p:cNvSpPr/>
          <p:nvPr/>
        </p:nvSpPr>
        <p:spPr>
          <a:xfrm>
            <a:off x="19944270" y="8228105"/>
            <a:ext cx="1502068" cy="1502068"/>
          </a:xfrm>
          <a:custGeom>
            <a:avLst/>
            <a:gdLst>
              <a:gd name="connsiteX0" fmla="*/ 285170 w 570339"/>
              <a:gd name="connsiteY0" fmla="*/ 0 h 570339"/>
              <a:gd name="connsiteX1" fmla="*/ 0 w 570339"/>
              <a:gd name="connsiteY1" fmla="*/ 285170 h 570339"/>
              <a:gd name="connsiteX2" fmla="*/ 285170 w 570339"/>
              <a:gd name="connsiteY2" fmla="*/ 570340 h 570339"/>
              <a:gd name="connsiteX3" fmla="*/ 570340 w 570339"/>
              <a:gd name="connsiteY3" fmla="*/ 285170 h 570339"/>
              <a:gd name="connsiteX4" fmla="*/ 285170 w 570339"/>
              <a:gd name="connsiteY4" fmla="*/ 0 h 570339"/>
              <a:gd name="connsiteX5" fmla="*/ 285170 w 570339"/>
              <a:gd name="connsiteY5" fmla="*/ 427755 h 570339"/>
              <a:gd name="connsiteX6" fmla="*/ 178231 w 570339"/>
              <a:gd name="connsiteY6" fmla="*/ 302993 h 570339"/>
              <a:gd name="connsiteX7" fmla="*/ 249523 w 570339"/>
              <a:gd name="connsiteY7" fmla="*/ 302993 h 570339"/>
              <a:gd name="connsiteX8" fmla="*/ 249523 w 570339"/>
              <a:gd name="connsiteY8" fmla="*/ 142585 h 570339"/>
              <a:gd name="connsiteX9" fmla="*/ 320816 w 570339"/>
              <a:gd name="connsiteY9" fmla="*/ 142585 h 570339"/>
              <a:gd name="connsiteX10" fmla="*/ 320816 w 570339"/>
              <a:gd name="connsiteY10" fmla="*/ 302993 h 570339"/>
              <a:gd name="connsiteX11" fmla="*/ 392108 w 570339"/>
              <a:gd name="connsiteY11" fmla="*/ 302993 h 57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0339" h="570339">
                <a:moveTo>
                  <a:pt x="285170" y="0"/>
                </a:moveTo>
                <a:cubicBezTo>
                  <a:pt x="127929" y="0"/>
                  <a:pt x="0" y="127929"/>
                  <a:pt x="0" y="285170"/>
                </a:cubicBezTo>
                <a:cubicBezTo>
                  <a:pt x="0" y="442411"/>
                  <a:pt x="127929" y="570340"/>
                  <a:pt x="285170" y="570340"/>
                </a:cubicBezTo>
                <a:cubicBezTo>
                  <a:pt x="442411" y="570340"/>
                  <a:pt x="570340" y="442411"/>
                  <a:pt x="570340" y="285170"/>
                </a:cubicBezTo>
                <a:cubicBezTo>
                  <a:pt x="570340" y="127929"/>
                  <a:pt x="442410" y="0"/>
                  <a:pt x="285170" y="0"/>
                </a:cubicBezTo>
                <a:close/>
                <a:moveTo>
                  <a:pt x="285170" y="427755"/>
                </a:moveTo>
                <a:lnTo>
                  <a:pt x="178231" y="302993"/>
                </a:lnTo>
                <a:lnTo>
                  <a:pt x="249523" y="302993"/>
                </a:lnTo>
                <a:lnTo>
                  <a:pt x="249523" y="142585"/>
                </a:lnTo>
                <a:lnTo>
                  <a:pt x="320816" y="142585"/>
                </a:lnTo>
                <a:lnTo>
                  <a:pt x="320816" y="302993"/>
                </a:lnTo>
                <a:lnTo>
                  <a:pt x="392108" y="30299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089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E2E724-16ED-8F13-810B-EF8B96ECFF5C}"/>
              </a:ext>
            </a:extLst>
          </p:cNvPr>
          <p:cNvSpPr/>
          <p:nvPr/>
        </p:nvSpPr>
        <p:spPr>
          <a:xfrm>
            <a:off x="17585728" y="10062507"/>
            <a:ext cx="6219152" cy="2267274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9D21F8-0BFC-FC98-B13A-3B61C05B8A0B}"/>
              </a:ext>
            </a:extLst>
          </p:cNvPr>
          <p:cNvSpPr/>
          <p:nvPr/>
        </p:nvSpPr>
        <p:spPr>
          <a:xfrm>
            <a:off x="18553719" y="10175643"/>
            <a:ext cx="436407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Want to make purchasing </a:t>
            </a:r>
            <a:br>
              <a:rPr lang="en-US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</a:br>
            <a:r>
              <a:rPr lang="en-US" sz="4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more systematic</a:t>
            </a:r>
          </a:p>
        </p:txBody>
      </p:sp>
    </p:spTree>
    <p:extLst>
      <p:ext uri="{BB962C8B-B14F-4D97-AF65-F5344CB8AC3E}">
        <p14:creationId xmlns:p14="http://schemas.microsoft.com/office/powerpoint/2010/main" val="4025620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picture containing outdoor, sky, building, factory&#10;&#10;Description automatically generated">
            <a:extLst>
              <a:ext uri="{FF2B5EF4-FFF2-40B4-BE49-F238E27FC236}">
                <a16:creationId xmlns:a16="http://schemas.microsoft.com/office/drawing/2014/main" id="{B8E94DD7-3D66-A349-01B8-1A94FA3911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1" r="9621"/>
          <a:stretch>
            <a:fillRect/>
          </a:stretch>
        </p:blipFill>
        <p:spPr/>
      </p:pic>
      <p:sp>
        <p:nvSpPr>
          <p:cNvPr id="36" name="Rectangle 15">
            <a:extLst>
              <a:ext uri="{FF2B5EF4-FFF2-40B4-BE49-F238E27FC236}">
                <a16:creationId xmlns:a16="http://schemas.microsoft.com/office/drawing/2014/main" id="{82D7166F-A8CB-464C-83C9-746F69C42D0E}"/>
              </a:ext>
            </a:extLst>
          </p:cNvPr>
          <p:cNvSpPr/>
          <p:nvPr/>
        </p:nvSpPr>
        <p:spPr>
          <a:xfrm rot="10800000" flipH="1">
            <a:off x="0" y="0"/>
            <a:ext cx="16972786" cy="13741871"/>
          </a:xfrm>
          <a:custGeom>
            <a:avLst/>
            <a:gdLst>
              <a:gd name="connsiteX0" fmla="*/ 0 w 24377649"/>
              <a:gd name="connsiteY0" fmla="*/ 0 h 13735333"/>
              <a:gd name="connsiteX1" fmla="*/ 24377649 w 24377649"/>
              <a:gd name="connsiteY1" fmla="*/ 0 h 13735333"/>
              <a:gd name="connsiteX2" fmla="*/ 24377649 w 24377649"/>
              <a:gd name="connsiteY2" fmla="*/ 13735333 h 13735333"/>
              <a:gd name="connsiteX3" fmla="*/ 0 w 24377649"/>
              <a:gd name="connsiteY3" fmla="*/ 13735333 h 13735333"/>
              <a:gd name="connsiteX4" fmla="*/ 0 w 24377649"/>
              <a:gd name="connsiteY4" fmla="*/ 0 h 13735333"/>
              <a:gd name="connsiteX0" fmla="*/ 0 w 24377649"/>
              <a:gd name="connsiteY0" fmla="*/ 0 h 13735333"/>
              <a:gd name="connsiteX1" fmla="*/ 24377649 w 24377649"/>
              <a:gd name="connsiteY1" fmla="*/ 0 h 13735333"/>
              <a:gd name="connsiteX2" fmla="*/ 17636606 w 24377649"/>
              <a:gd name="connsiteY2" fmla="*/ 13735333 h 13735333"/>
              <a:gd name="connsiteX3" fmla="*/ 0 w 24377649"/>
              <a:gd name="connsiteY3" fmla="*/ 13735333 h 13735333"/>
              <a:gd name="connsiteX4" fmla="*/ 0 w 24377649"/>
              <a:gd name="connsiteY4" fmla="*/ 0 h 13735333"/>
              <a:gd name="connsiteX0" fmla="*/ 0 w 24377649"/>
              <a:gd name="connsiteY0" fmla="*/ 0 h 13735333"/>
              <a:gd name="connsiteX1" fmla="*/ 24377649 w 24377649"/>
              <a:gd name="connsiteY1" fmla="*/ 0 h 13735333"/>
              <a:gd name="connsiteX2" fmla="*/ 13839521 w 24377649"/>
              <a:gd name="connsiteY2" fmla="*/ 13712086 h 13735333"/>
              <a:gd name="connsiteX3" fmla="*/ 0 w 24377649"/>
              <a:gd name="connsiteY3" fmla="*/ 13735333 h 13735333"/>
              <a:gd name="connsiteX4" fmla="*/ 0 w 24377649"/>
              <a:gd name="connsiteY4" fmla="*/ 0 h 13735333"/>
              <a:gd name="connsiteX0" fmla="*/ 0 w 19216712"/>
              <a:gd name="connsiteY0" fmla="*/ 0 h 13735333"/>
              <a:gd name="connsiteX1" fmla="*/ 19216712 w 19216712"/>
              <a:gd name="connsiteY1" fmla="*/ 7749 h 13735333"/>
              <a:gd name="connsiteX2" fmla="*/ 13839521 w 19216712"/>
              <a:gd name="connsiteY2" fmla="*/ 13712086 h 13735333"/>
              <a:gd name="connsiteX3" fmla="*/ 0 w 19216712"/>
              <a:gd name="connsiteY3" fmla="*/ 13735333 h 13735333"/>
              <a:gd name="connsiteX4" fmla="*/ 0 w 19216712"/>
              <a:gd name="connsiteY4" fmla="*/ 0 h 13735333"/>
              <a:gd name="connsiteX0" fmla="*/ 0 w 19512367"/>
              <a:gd name="connsiteY0" fmla="*/ 6538 h 13741871"/>
              <a:gd name="connsiteX1" fmla="*/ 19512367 w 19512367"/>
              <a:gd name="connsiteY1" fmla="*/ 0 h 13741871"/>
              <a:gd name="connsiteX2" fmla="*/ 13839521 w 19512367"/>
              <a:gd name="connsiteY2" fmla="*/ 13718624 h 13741871"/>
              <a:gd name="connsiteX3" fmla="*/ 0 w 19512367"/>
              <a:gd name="connsiteY3" fmla="*/ 13741871 h 13741871"/>
              <a:gd name="connsiteX4" fmla="*/ 0 w 19512367"/>
              <a:gd name="connsiteY4" fmla="*/ 6538 h 13741871"/>
              <a:gd name="connsiteX0" fmla="*/ 0 w 19512367"/>
              <a:gd name="connsiteY0" fmla="*/ 6538 h 13741871"/>
              <a:gd name="connsiteX1" fmla="*/ 19512367 w 19512367"/>
              <a:gd name="connsiteY1" fmla="*/ 0 h 13741871"/>
              <a:gd name="connsiteX2" fmla="*/ 13855946 w 19512367"/>
              <a:gd name="connsiteY2" fmla="*/ 13732912 h 13741871"/>
              <a:gd name="connsiteX3" fmla="*/ 0 w 19512367"/>
              <a:gd name="connsiteY3" fmla="*/ 13741871 h 13741871"/>
              <a:gd name="connsiteX4" fmla="*/ 0 w 19512367"/>
              <a:gd name="connsiteY4" fmla="*/ 6538 h 13741871"/>
              <a:gd name="connsiteX0" fmla="*/ 0 w 19512367"/>
              <a:gd name="connsiteY0" fmla="*/ 6538 h 13741871"/>
              <a:gd name="connsiteX1" fmla="*/ 19512367 w 19512367"/>
              <a:gd name="connsiteY1" fmla="*/ 0 h 13741871"/>
              <a:gd name="connsiteX2" fmla="*/ 13166084 w 19512367"/>
              <a:gd name="connsiteY2" fmla="*/ 13732912 h 13741871"/>
              <a:gd name="connsiteX3" fmla="*/ 0 w 19512367"/>
              <a:gd name="connsiteY3" fmla="*/ 13741871 h 13741871"/>
              <a:gd name="connsiteX4" fmla="*/ 0 w 19512367"/>
              <a:gd name="connsiteY4" fmla="*/ 6538 h 13741871"/>
              <a:gd name="connsiteX0" fmla="*/ 0 w 19512367"/>
              <a:gd name="connsiteY0" fmla="*/ 6538 h 13741871"/>
              <a:gd name="connsiteX1" fmla="*/ 19512367 w 19512367"/>
              <a:gd name="connsiteY1" fmla="*/ 0 h 13741871"/>
              <a:gd name="connsiteX2" fmla="*/ 13773821 w 19512367"/>
              <a:gd name="connsiteY2" fmla="*/ 13732912 h 13741871"/>
              <a:gd name="connsiteX3" fmla="*/ 0 w 19512367"/>
              <a:gd name="connsiteY3" fmla="*/ 13741871 h 13741871"/>
              <a:gd name="connsiteX4" fmla="*/ 0 w 19512367"/>
              <a:gd name="connsiteY4" fmla="*/ 6538 h 13741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12367" h="13741871">
                <a:moveTo>
                  <a:pt x="0" y="6538"/>
                </a:moveTo>
                <a:lnTo>
                  <a:pt x="19512367" y="0"/>
                </a:lnTo>
                <a:lnTo>
                  <a:pt x="13773821" y="13732912"/>
                </a:lnTo>
                <a:lnTo>
                  <a:pt x="0" y="13741871"/>
                </a:lnTo>
                <a:lnTo>
                  <a:pt x="0" y="6538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B298D2C-895F-F445-A273-7BF349448E47}"/>
              </a:ext>
            </a:extLst>
          </p:cNvPr>
          <p:cNvSpPr/>
          <p:nvPr/>
        </p:nvSpPr>
        <p:spPr>
          <a:xfrm>
            <a:off x="11896524" y="1428630"/>
            <a:ext cx="1933236" cy="193323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B1AD853-2678-7348-945E-95B14659160C}"/>
              </a:ext>
            </a:extLst>
          </p:cNvPr>
          <p:cNvSpPr/>
          <p:nvPr/>
        </p:nvSpPr>
        <p:spPr>
          <a:xfrm>
            <a:off x="13431779" y="6058853"/>
            <a:ext cx="1933236" cy="19332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C89A7AE-7A63-024F-B57E-204C827CE461}"/>
              </a:ext>
            </a:extLst>
          </p:cNvPr>
          <p:cNvGrpSpPr/>
          <p:nvPr/>
        </p:nvGrpSpPr>
        <p:grpSpPr>
          <a:xfrm>
            <a:off x="14258069" y="1290338"/>
            <a:ext cx="5350627" cy="2639231"/>
            <a:chOff x="17581971" y="1290338"/>
            <a:chExt cx="5350627" cy="2639231"/>
          </a:xfrm>
        </p:grpSpPr>
        <p:sp>
          <p:nvSpPr>
            <p:cNvPr id="52" name="Subtitle 2">
              <a:extLst>
                <a:ext uri="{FF2B5EF4-FFF2-40B4-BE49-F238E27FC236}">
                  <a16:creationId xmlns:a16="http://schemas.microsoft.com/office/drawing/2014/main" id="{9ABC4D14-F243-AE47-857D-375C924331AB}"/>
                </a:ext>
              </a:extLst>
            </p:cNvPr>
            <p:cNvSpPr txBox="1">
              <a:spLocks/>
            </p:cNvSpPr>
            <p:nvPr/>
          </p:nvSpPr>
          <p:spPr>
            <a:xfrm>
              <a:off x="17581971" y="2103801"/>
              <a:ext cx="5182682" cy="1825768"/>
            </a:xfrm>
            <a:prstGeom prst="rect">
              <a:avLst/>
            </a:prstGeom>
          </p:spPr>
          <p:txBody>
            <a:bodyPr vert="horz" wrap="square" lIns="217433" tIns="108718" rIns="217433" bIns="108718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4299"/>
                </a:lnSpc>
              </a:pPr>
              <a:r>
                <a:rPr lang="en-US" sz="28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Poppins Light" pitchFamily="2" charset="77"/>
                </a:rPr>
                <a:t>Prioritize centrifugal compressors with AHP and rating models.</a:t>
              </a:r>
              <a:endParaRPr lang="en-US" sz="28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Lato Light" panose="020F0502020204030203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8705B90-6A09-2E45-B8EB-B686F96D896E}"/>
                </a:ext>
              </a:extLst>
            </p:cNvPr>
            <p:cNvSpPr/>
            <p:nvPr/>
          </p:nvSpPr>
          <p:spPr>
            <a:xfrm>
              <a:off x="17749916" y="1290338"/>
              <a:ext cx="5182682" cy="769441"/>
            </a:xfrm>
            <a:prstGeom prst="rect">
              <a:avLst/>
            </a:prstGeom>
          </p:spPr>
          <p:txBody>
            <a:bodyPr wrap="square" anchor="b">
              <a:spAutoFit/>
            </a:bodyPr>
            <a:lstStyle/>
            <a:p>
              <a:r>
                <a:rPr lang="en-US" sz="4400" dirty="0">
                  <a:solidFill>
                    <a:schemeClr val="tx2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 Light" panose="020F0502020204030203" pitchFamily="34" charset="0"/>
                </a:rPr>
                <a:t>AHP &amp; Rating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D8DE1B3-6D06-5A4D-8F67-4392F656750C}"/>
              </a:ext>
            </a:extLst>
          </p:cNvPr>
          <p:cNvGrpSpPr/>
          <p:nvPr/>
        </p:nvGrpSpPr>
        <p:grpSpPr>
          <a:xfrm>
            <a:off x="15859994" y="5367336"/>
            <a:ext cx="5350627" cy="3190664"/>
            <a:chOff x="17581971" y="4271950"/>
            <a:chExt cx="5350627" cy="3190664"/>
          </a:xfrm>
        </p:grpSpPr>
        <p:sp>
          <p:nvSpPr>
            <p:cNvPr id="59" name="Subtitle 2">
              <a:extLst>
                <a:ext uri="{FF2B5EF4-FFF2-40B4-BE49-F238E27FC236}">
                  <a16:creationId xmlns:a16="http://schemas.microsoft.com/office/drawing/2014/main" id="{80879265-6CBC-C54B-9288-3F6AFDBE9A62}"/>
                </a:ext>
              </a:extLst>
            </p:cNvPr>
            <p:cNvSpPr txBox="1">
              <a:spLocks/>
            </p:cNvSpPr>
            <p:nvPr/>
          </p:nvSpPr>
          <p:spPr>
            <a:xfrm>
              <a:off x="17581971" y="5085413"/>
              <a:ext cx="5182682" cy="2377201"/>
            </a:xfrm>
            <a:prstGeom prst="rect">
              <a:avLst/>
            </a:prstGeom>
          </p:spPr>
          <p:txBody>
            <a:bodyPr vert="horz" wrap="square" lIns="217433" tIns="108718" rIns="217433" bIns="108718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4299"/>
                </a:lnSpc>
              </a:pPr>
              <a:r>
                <a:rPr lang="en-US" sz="28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Poppins Light" pitchFamily="2" charset="77"/>
                </a:rPr>
                <a:t>Create a resource allocation model to make decisions about which to buy within a limited budget.</a:t>
              </a:r>
              <a:endParaRPr lang="en-US" sz="28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Lato Light" panose="020F0502020204030203" pitchFamily="34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E712F2D-5767-F040-A507-CA47C459A67B}"/>
                </a:ext>
              </a:extLst>
            </p:cNvPr>
            <p:cNvSpPr/>
            <p:nvPr/>
          </p:nvSpPr>
          <p:spPr>
            <a:xfrm>
              <a:off x="17749916" y="4271950"/>
              <a:ext cx="5182682" cy="769441"/>
            </a:xfrm>
            <a:prstGeom prst="rect">
              <a:avLst/>
            </a:prstGeom>
          </p:spPr>
          <p:txBody>
            <a:bodyPr wrap="square" anchor="b">
              <a:spAutoFit/>
            </a:bodyPr>
            <a:lstStyle/>
            <a:p>
              <a:r>
                <a:rPr lang="en-US" sz="4400" dirty="0">
                  <a:solidFill>
                    <a:schemeClr val="tx2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 Light" panose="020F0502020204030203" pitchFamily="34" charset="0"/>
                </a:rPr>
                <a:t>Resource Allocation</a:t>
              </a:r>
            </a:p>
          </p:txBody>
        </p:sp>
      </p:grpSp>
      <p:sp>
        <p:nvSpPr>
          <p:cNvPr id="65" name="Oval 64">
            <a:extLst>
              <a:ext uri="{FF2B5EF4-FFF2-40B4-BE49-F238E27FC236}">
                <a16:creationId xmlns:a16="http://schemas.microsoft.com/office/drawing/2014/main" id="{BD0942D5-3513-D24F-91DB-4B4ED8F47CD2}"/>
              </a:ext>
            </a:extLst>
          </p:cNvPr>
          <p:cNvSpPr/>
          <p:nvPr/>
        </p:nvSpPr>
        <p:spPr>
          <a:xfrm>
            <a:off x="15073581" y="10373466"/>
            <a:ext cx="1933236" cy="193323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D51B10D3-D3B1-1E49-BEE2-486044CE1F2C}"/>
              </a:ext>
            </a:extLst>
          </p:cNvPr>
          <p:cNvGrpSpPr/>
          <p:nvPr/>
        </p:nvGrpSpPr>
        <p:grpSpPr>
          <a:xfrm>
            <a:off x="17434617" y="10256502"/>
            <a:ext cx="6065463" cy="2086709"/>
            <a:chOff x="17581971" y="7261153"/>
            <a:chExt cx="6065463" cy="2086709"/>
          </a:xfrm>
        </p:grpSpPr>
        <p:sp>
          <p:nvSpPr>
            <p:cNvPr id="68" name="Subtitle 2">
              <a:extLst>
                <a:ext uri="{FF2B5EF4-FFF2-40B4-BE49-F238E27FC236}">
                  <a16:creationId xmlns:a16="http://schemas.microsoft.com/office/drawing/2014/main" id="{36783E2C-8BD5-5E4C-9F79-C1E5A257048F}"/>
                </a:ext>
              </a:extLst>
            </p:cNvPr>
            <p:cNvSpPr txBox="1">
              <a:spLocks/>
            </p:cNvSpPr>
            <p:nvPr/>
          </p:nvSpPr>
          <p:spPr>
            <a:xfrm>
              <a:off x="17581971" y="8074616"/>
              <a:ext cx="5182682" cy="1273246"/>
            </a:xfrm>
            <a:prstGeom prst="rect">
              <a:avLst/>
            </a:prstGeom>
          </p:spPr>
          <p:txBody>
            <a:bodyPr vert="horz" wrap="square" lIns="217433" tIns="108718" rIns="217433" bIns="108718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4299"/>
                </a:lnSpc>
              </a:pPr>
              <a:r>
                <a:rPr lang="en-US" sz="2800" dirty="0">
                  <a:solidFill>
                    <a:schemeClr val="tx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Poppins Light" pitchFamily="2" charset="77"/>
                </a:rPr>
                <a:t>Achieve systematic purchasing.</a:t>
              </a:r>
              <a:endParaRPr lang="en-US" sz="280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Lato Light" panose="020F0502020204030203" pitchFamily="34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C3481136-174A-884A-A89E-DAC43EC340AE}"/>
                </a:ext>
              </a:extLst>
            </p:cNvPr>
            <p:cNvSpPr/>
            <p:nvPr/>
          </p:nvSpPr>
          <p:spPr>
            <a:xfrm>
              <a:off x="17749916" y="7261153"/>
              <a:ext cx="5897518" cy="769441"/>
            </a:xfrm>
            <a:prstGeom prst="rect">
              <a:avLst/>
            </a:prstGeom>
          </p:spPr>
          <p:txBody>
            <a:bodyPr wrap="square" anchor="b">
              <a:spAutoFit/>
            </a:bodyPr>
            <a:lstStyle/>
            <a:p>
              <a:r>
                <a:rPr lang="en-US" sz="4400" dirty="0">
                  <a:solidFill>
                    <a:schemeClr val="tx2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 Light" panose="020F0502020204030203" pitchFamily="34" charset="0"/>
                </a:rPr>
                <a:t>Systematic Purchasing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0F042B2-FC5F-5545-A58B-D0A24C60EA14}"/>
              </a:ext>
            </a:extLst>
          </p:cNvPr>
          <p:cNvGrpSpPr/>
          <p:nvPr/>
        </p:nvGrpSpPr>
        <p:grpSpPr>
          <a:xfrm>
            <a:off x="1724045" y="1172791"/>
            <a:ext cx="5782073" cy="1298088"/>
            <a:chOff x="1939197" y="1172791"/>
            <a:chExt cx="5782073" cy="129808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170A01C-E96D-8749-87E2-EDCB2A7DF103}"/>
                </a:ext>
              </a:extLst>
            </p:cNvPr>
            <p:cNvSpPr txBox="1"/>
            <p:nvPr/>
          </p:nvSpPr>
          <p:spPr>
            <a:xfrm>
              <a:off x="1939197" y="1455216"/>
              <a:ext cx="5782073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 Light" panose="020F0502020204030203" pitchFamily="34" charset="0"/>
                </a:rPr>
                <a:t>Our Approach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2049F71A-224F-8946-946B-2564CDE1958D}"/>
                </a:ext>
              </a:extLst>
            </p:cNvPr>
            <p:cNvGrpSpPr/>
            <p:nvPr/>
          </p:nvGrpSpPr>
          <p:grpSpPr>
            <a:xfrm>
              <a:off x="2091072" y="1172791"/>
              <a:ext cx="1275186" cy="146402"/>
              <a:chOff x="9261232" y="2157046"/>
              <a:chExt cx="14091136" cy="1617785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E2DF398-4141-A441-8F57-64693ADC1DBD}"/>
                  </a:ext>
                </a:extLst>
              </p:cNvPr>
              <p:cNvSpPr/>
              <p:nvPr/>
            </p:nvSpPr>
            <p:spPr>
              <a:xfrm>
                <a:off x="9261232" y="2157046"/>
                <a:ext cx="1617780" cy="1617785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5954D6F-CE24-FF47-8F3E-123E509C2288}"/>
                  </a:ext>
                </a:extLst>
              </p:cNvPr>
              <p:cNvSpPr/>
              <p:nvPr/>
            </p:nvSpPr>
            <p:spPr>
              <a:xfrm>
                <a:off x="12379571" y="2157046"/>
                <a:ext cx="1617780" cy="161778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ED20E015-A8A2-9B49-AE85-7D85FA876F9B}"/>
                  </a:ext>
                </a:extLst>
              </p:cNvPr>
              <p:cNvSpPr/>
              <p:nvPr/>
            </p:nvSpPr>
            <p:spPr>
              <a:xfrm>
                <a:off x="15497910" y="2157046"/>
                <a:ext cx="1617780" cy="161778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40C29A00-9C77-E34B-92E0-7673F2DCCF3D}"/>
                  </a:ext>
                </a:extLst>
              </p:cNvPr>
              <p:cNvSpPr/>
              <p:nvPr/>
            </p:nvSpPr>
            <p:spPr>
              <a:xfrm>
                <a:off x="18616249" y="2157046"/>
                <a:ext cx="1617780" cy="161778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230544D2-D791-EC4A-8A8F-7F522BB4BF25}"/>
                  </a:ext>
                </a:extLst>
              </p:cNvPr>
              <p:cNvSpPr/>
              <p:nvPr/>
            </p:nvSpPr>
            <p:spPr>
              <a:xfrm>
                <a:off x="21734588" y="2157046"/>
                <a:ext cx="1617780" cy="161778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80" name="Shape 2546">
            <a:extLst>
              <a:ext uri="{FF2B5EF4-FFF2-40B4-BE49-F238E27FC236}">
                <a16:creationId xmlns:a16="http://schemas.microsoft.com/office/drawing/2014/main" id="{B4BBEEE7-5D6E-0F4B-A7F2-0BB43B967E9F}"/>
              </a:ext>
            </a:extLst>
          </p:cNvPr>
          <p:cNvSpPr/>
          <p:nvPr/>
        </p:nvSpPr>
        <p:spPr>
          <a:xfrm>
            <a:off x="12291528" y="1957026"/>
            <a:ext cx="1071208" cy="876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algn="ctr"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82" name="Shape 2808">
            <a:extLst>
              <a:ext uri="{FF2B5EF4-FFF2-40B4-BE49-F238E27FC236}">
                <a16:creationId xmlns:a16="http://schemas.microsoft.com/office/drawing/2014/main" id="{1B731C0F-57BF-B547-BB69-9A9160500AAB}"/>
              </a:ext>
            </a:extLst>
          </p:cNvPr>
          <p:cNvSpPr/>
          <p:nvPr/>
        </p:nvSpPr>
        <p:spPr>
          <a:xfrm>
            <a:off x="15494762" y="10823507"/>
            <a:ext cx="1033156" cy="1033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5" y="14727"/>
                </a:moveTo>
                <a:lnTo>
                  <a:pt x="17294" y="12764"/>
                </a:lnTo>
                <a:lnTo>
                  <a:pt x="19843" y="12764"/>
                </a:lnTo>
                <a:lnTo>
                  <a:pt x="19406" y="14727"/>
                </a:lnTo>
                <a:cubicBezTo>
                  <a:pt x="19406" y="14727"/>
                  <a:pt x="17075" y="14727"/>
                  <a:pt x="17075" y="14727"/>
                </a:cubicBezTo>
                <a:close/>
                <a:moveTo>
                  <a:pt x="18752" y="17673"/>
                </a:moveTo>
                <a:lnTo>
                  <a:pt x="16748" y="17673"/>
                </a:lnTo>
                <a:lnTo>
                  <a:pt x="16967" y="15709"/>
                </a:lnTo>
                <a:lnTo>
                  <a:pt x="19188" y="15709"/>
                </a:lnTo>
                <a:cubicBezTo>
                  <a:pt x="19188" y="15709"/>
                  <a:pt x="18752" y="17673"/>
                  <a:pt x="18752" y="17673"/>
                </a:cubicBezTo>
                <a:close/>
                <a:moveTo>
                  <a:pt x="17673" y="20618"/>
                </a:moveTo>
                <a:cubicBezTo>
                  <a:pt x="17131" y="20618"/>
                  <a:pt x="16691" y="20179"/>
                  <a:pt x="16691" y="19636"/>
                </a:cubicBezTo>
                <a:cubicBezTo>
                  <a:pt x="16691" y="19095"/>
                  <a:pt x="17131" y="18655"/>
                  <a:pt x="17673" y="18655"/>
                </a:cubicBezTo>
                <a:cubicBezTo>
                  <a:pt x="18215" y="18655"/>
                  <a:pt x="18655" y="19095"/>
                  <a:pt x="18655" y="19636"/>
                </a:cubicBezTo>
                <a:cubicBezTo>
                  <a:pt x="18655" y="20179"/>
                  <a:pt x="18215" y="20618"/>
                  <a:pt x="17673" y="20618"/>
                </a:cubicBezTo>
                <a:moveTo>
                  <a:pt x="16415" y="11782"/>
                </a:moveTo>
                <a:lnTo>
                  <a:pt x="13745" y="11782"/>
                </a:lnTo>
                <a:lnTo>
                  <a:pt x="13745" y="9818"/>
                </a:lnTo>
                <a:lnTo>
                  <a:pt x="16633" y="9818"/>
                </a:lnTo>
                <a:cubicBezTo>
                  <a:pt x="16633" y="9818"/>
                  <a:pt x="16415" y="11782"/>
                  <a:pt x="16415" y="11782"/>
                </a:cubicBezTo>
                <a:close/>
                <a:moveTo>
                  <a:pt x="16088" y="14727"/>
                </a:moveTo>
                <a:lnTo>
                  <a:pt x="13745" y="14727"/>
                </a:lnTo>
                <a:lnTo>
                  <a:pt x="13745" y="12764"/>
                </a:lnTo>
                <a:lnTo>
                  <a:pt x="16306" y="12764"/>
                </a:lnTo>
                <a:cubicBezTo>
                  <a:pt x="16306" y="12764"/>
                  <a:pt x="16088" y="14727"/>
                  <a:pt x="16088" y="14727"/>
                </a:cubicBezTo>
                <a:close/>
                <a:moveTo>
                  <a:pt x="15761" y="17673"/>
                </a:moveTo>
                <a:lnTo>
                  <a:pt x="13745" y="17673"/>
                </a:lnTo>
                <a:lnTo>
                  <a:pt x="13745" y="15709"/>
                </a:lnTo>
                <a:lnTo>
                  <a:pt x="15979" y="15709"/>
                </a:lnTo>
                <a:cubicBezTo>
                  <a:pt x="15979" y="15709"/>
                  <a:pt x="15761" y="17673"/>
                  <a:pt x="15761" y="17673"/>
                </a:cubicBezTo>
                <a:close/>
                <a:moveTo>
                  <a:pt x="12764" y="11782"/>
                </a:moveTo>
                <a:lnTo>
                  <a:pt x="10094" y="11782"/>
                </a:lnTo>
                <a:lnTo>
                  <a:pt x="9876" y="9818"/>
                </a:lnTo>
                <a:lnTo>
                  <a:pt x="12764" y="9818"/>
                </a:lnTo>
                <a:cubicBezTo>
                  <a:pt x="12764" y="9818"/>
                  <a:pt x="12764" y="11782"/>
                  <a:pt x="12764" y="11782"/>
                </a:cubicBezTo>
                <a:close/>
                <a:moveTo>
                  <a:pt x="12764" y="14727"/>
                </a:moveTo>
                <a:lnTo>
                  <a:pt x="10421" y="14727"/>
                </a:lnTo>
                <a:lnTo>
                  <a:pt x="10203" y="12764"/>
                </a:lnTo>
                <a:lnTo>
                  <a:pt x="12764" y="12764"/>
                </a:lnTo>
                <a:cubicBezTo>
                  <a:pt x="12764" y="12764"/>
                  <a:pt x="12764" y="14727"/>
                  <a:pt x="12764" y="14727"/>
                </a:cubicBezTo>
                <a:close/>
                <a:moveTo>
                  <a:pt x="12764" y="17673"/>
                </a:moveTo>
                <a:lnTo>
                  <a:pt x="10748" y="17673"/>
                </a:lnTo>
                <a:lnTo>
                  <a:pt x="10531" y="15709"/>
                </a:lnTo>
                <a:lnTo>
                  <a:pt x="12764" y="15709"/>
                </a:lnTo>
                <a:cubicBezTo>
                  <a:pt x="12764" y="15709"/>
                  <a:pt x="12764" y="17673"/>
                  <a:pt x="12764" y="17673"/>
                </a:cubicBezTo>
                <a:close/>
                <a:moveTo>
                  <a:pt x="8836" y="20618"/>
                </a:moveTo>
                <a:cubicBezTo>
                  <a:pt x="8294" y="20618"/>
                  <a:pt x="7855" y="20179"/>
                  <a:pt x="7855" y="19636"/>
                </a:cubicBezTo>
                <a:cubicBezTo>
                  <a:pt x="7855" y="19095"/>
                  <a:pt x="8294" y="18655"/>
                  <a:pt x="8836" y="18655"/>
                </a:cubicBezTo>
                <a:cubicBezTo>
                  <a:pt x="9379" y="18655"/>
                  <a:pt x="9818" y="19095"/>
                  <a:pt x="9818" y="19636"/>
                </a:cubicBezTo>
                <a:cubicBezTo>
                  <a:pt x="9818" y="20179"/>
                  <a:pt x="9379" y="20618"/>
                  <a:pt x="8836" y="20618"/>
                </a:cubicBezTo>
                <a:moveTo>
                  <a:pt x="7213" y="15709"/>
                </a:moveTo>
                <a:lnTo>
                  <a:pt x="9543" y="15709"/>
                </a:lnTo>
                <a:lnTo>
                  <a:pt x="9761" y="17673"/>
                </a:lnTo>
                <a:lnTo>
                  <a:pt x="7740" y="17673"/>
                </a:lnTo>
                <a:cubicBezTo>
                  <a:pt x="7740" y="17673"/>
                  <a:pt x="7213" y="15709"/>
                  <a:pt x="7213" y="15709"/>
                </a:cubicBezTo>
                <a:close/>
                <a:moveTo>
                  <a:pt x="6950" y="14727"/>
                </a:moveTo>
                <a:lnTo>
                  <a:pt x="6423" y="12764"/>
                </a:lnTo>
                <a:lnTo>
                  <a:pt x="9215" y="12764"/>
                </a:lnTo>
                <a:lnTo>
                  <a:pt x="9434" y="14727"/>
                </a:lnTo>
                <a:cubicBezTo>
                  <a:pt x="9434" y="14727"/>
                  <a:pt x="6950" y="14727"/>
                  <a:pt x="6950" y="14727"/>
                </a:cubicBezTo>
                <a:close/>
                <a:moveTo>
                  <a:pt x="5633" y="9818"/>
                </a:moveTo>
                <a:lnTo>
                  <a:pt x="8888" y="9818"/>
                </a:lnTo>
                <a:lnTo>
                  <a:pt x="9106" y="11782"/>
                </a:lnTo>
                <a:lnTo>
                  <a:pt x="6160" y="11782"/>
                </a:lnTo>
                <a:cubicBezTo>
                  <a:pt x="6160" y="11782"/>
                  <a:pt x="5633" y="9818"/>
                  <a:pt x="5633" y="9818"/>
                </a:cubicBezTo>
                <a:close/>
                <a:moveTo>
                  <a:pt x="17621" y="9818"/>
                </a:moveTo>
                <a:lnTo>
                  <a:pt x="20497" y="9818"/>
                </a:lnTo>
                <a:lnTo>
                  <a:pt x="20061" y="11782"/>
                </a:lnTo>
                <a:lnTo>
                  <a:pt x="17403" y="11782"/>
                </a:lnTo>
                <a:cubicBezTo>
                  <a:pt x="17403" y="11782"/>
                  <a:pt x="17621" y="9818"/>
                  <a:pt x="17621" y="9818"/>
                </a:cubicBezTo>
                <a:close/>
                <a:moveTo>
                  <a:pt x="19619" y="18282"/>
                </a:moveTo>
                <a:lnTo>
                  <a:pt x="19622" y="18283"/>
                </a:lnTo>
                <a:lnTo>
                  <a:pt x="21586" y="9447"/>
                </a:lnTo>
                <a:lnTo>
                  <a:pt x="21577" y="9444"/>
                </a:lnTo>
                <a:cubicBezTo>
                  <a:pt x="21586" y="9406"/>
                  <a:pt x="21600" y="9369"/>
                  <a:pt x="21600" y="9327"/>
                </a:cubicBezTo>
                <a:cubicBezTo>
                  <a:pt x="21600" y="9056"/>
                  <a:pt x="21380" y="8836"/>
                  <a:pt x="21109" y="8836"/>
                </a:cubicBezTo>
                <a:lnTo>
                  <a:pt x="5370" y="8836"/>
                </a:lnTo>
                <a:lnTo>
                  <a:pt x="4674" y="6241"/>
                </a:lnTo>
                <a:lnTo>
                  <a:pt x="4667" y="6243"/>
                </a:lnTo>
                <a:cubicBezTo>
                  <a:pt x="4606" y="6041"/>
                  <a:pt x="4425" y="5891"/>
                  <a:pt x="4203" y="5891"/>
                </a:cubicBezTo>
                <a:lnTo>
                  <a:pt x="491" y="5891"/>
                </a:lnTo>
                <a:cubicBezTo>
                  <a:pt x="220" y="5891"/>
                  <a:pt x="0" y="6110"/>
                  <a:pt x="0" y="6382"/>
                </a:cubicBezTo>
                <a:cubicBezTo>
                  <a:pt x="0" y="6653"/>
                  <a:pt x="220" y="6873"/>
                  <a:pt x="491" y="6873"/>
                </a:cubicBezTo>
                <a:lnTo>
                  <a:pt x="3827" y="6873"/>
                </a:lnTo>
                <a:lnTo>
                  <a:pt x="6893" y="18305"/>
                </a:lnTo>
                <a:lnTo>
                  <a:pt x="6894" y="18305"/>
                </a:lnTo>
                <a:cubicBezTo>
                  <a:pt x="6936" y="18443"/>
                  <a:pt x="7037" y="18555"/>
                  <a:pt x="7168" y="18613"/>
                </a:cubicBezTo>
                <a:cubicBezTo>
                  <a:pt x="6984" y="18912"/>
                  <a:pt x="6873" y="19260"/>
                  <a:pt x="6873" y="19636"/>
                </a:cubicBezTo>
                <a:cubicBezTo>
                  <a:pt x="6873" y="20721"/>
                  <a:pt x="7752" y="21600"/>
                  <a:pt x="8836" y="21600"/>
                </a:cubicBezTo>
                <a:cubicBezTo>
                  <a:pt x="9921" y="21600"/>
                  <a:pt x="10800" y="20721"/>
                  <a:pt x="10800" y="19636"/>
                </a:cubicBezTo>
                <a:cubicBezTo>
                  <a:pt x="10800" y="19277"/>
                  <a:pt x="10696" y="18945"/>
                  <a:pt x="10528" y="18655"/>
                </a:cubicBezTo>
                <a:lnTo>
                  <a:pt x="15981" y="18655"/>
                </a:lnTo>
                <a:cubicBezTo>
                  <a:pt x="15813" y="18945"/>
                  <a:pt x="15709" y="19277"/>
                  <a:pt x="15709" y="19636"/>
                </a:cubicBezTo>
                <a:cubicBezTo>
                  <a:pt x="15709" y="20721"/>
                  <a:pt x="16588" y="21600"/>
                  <a:pt x="17673" y="21600"/>
                </a:cubicBezTo>
                <a:cubicBezTo>
                  <a:pt x="18757" y="21600"/>
                  <a:pt x="19636" y="20721"/>
                  <a:pt x="19636" y="19636"/>
                </a:cubicBezTo>
                <a:cubicBezTo>
                  <a:pt x="19636" y="19260"/>
                  <a:pt x="19525" y="18912"/>
                  <a:pt x="19341" y="18613"/>
                </a:cubicBezTo>
                <a:cubicBezTo>
                  <a:pt x="19479" y="18552"/>
                  <a:pt x="19581" y="18430"/>
                  <a:pt x="19619" y="18282"/>
                </a:cubicBezTo>
                <a:moveTo>
                  <a:pt x="12907" y="7711"/>
                </a:moveTo>
                <a:cubicBezTo>
                  <a:pt x="12996" y="7800"/>
                  <a:pt x="13119" y="7855"/>
                  <a:pt x="13255" y="7855"/>
                </a:cubicBezTo>
                <a:cubicBezTo>
                  <a:pt x="13390" y="7855"/>
                  <a:pt x="13513" y="7800"/>
                  <a:pt x="13602" y="7711"/>
                </a:cubicBezTo>
                <a:lnTo>
                  <a:pt x="15565" y="5747"/>
                </a:lnTo>
                <a:cubicBezTo>
                  <a:pt x="15654" y="5658"/>
                  <a:pt x="15709" y="5536"/>
                  <a:pt x="15709" y="5400"/>
                </a:cubicBezTo>
                <a:cubicBezTo>
                  <a:pt x="15709" y="5129"/>
                  <a:pt x="15490" y="4910"/>
                  <a:pt x="15218" y="4910"/>
                </a:cubicBezTo>
                <a:cubicBezTo>
                  <a:pt x="15083" y="4910"/>
                  <a:pt x="14960" y="4964"/>
                  <a:pt x="14871" y="5053"/>
                </a:cubicBezTo>
                <a:lnTo>
                  <a:pt x="13745" y="6179"/>
                </a:lnTo>
                <a:lnTo>
                  <a:pt x="13745" y="491"/>
                </a:lnTo>
                <a:lnTo>
                  <a:pt x="13745" y="491"/>
                </a:lnTo>
                <a:cubicBezTo>
                  <a:pt x="13745" y="220"/>
                  <a:pt x="13526" y="0"/>
                  <a:pt x="13255" y="0"/>
                </a:cubicBezTo>
                <a:cubicBezTo>
                  <a:pt x="12983" y="0"/>
                  <a:pt x="12764" y="220"/>
                  <a:pt x="12764" y="491"/>
                </a:cubicBezTo>
                <a:lnTo>
                  <a:pt x="12764" y="6179"/>
                </a:lnTo>
                <a:lnTo>
                  <a:pt x="11638" y="5053"/>
                </a:lnTo>
                <a:cubicBezTo>
                  <a:pt x="11549" y="4964"/>
                  <a:pt x="11427" y="4910"/>
                  <a:pt x="11291" y="4910"/>
                </a:cubicBezTo>
                <a:cubicBezTo>
                  <a:pt x="11020" y="4910"/>
                  <a:pt x="10800" y="5129"/>
                  <a:pt x="10800" y="5400"/>
                </a:cubicBezTo>
                <a:cubicBezTo>
                  <a:pt x="10800" y="5536"/>
                  <a:pt x="10855" y="5658"/>
                  <a:pt x="10944" y="5747"/>
                </a:cubicBezTo>
                <a:cubicBezTo>
                  <a:pt x="10944" y="5747"/>
                  <a:pt x="12907" y="7711"/>
                  <a:pt x="12907" y="7711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</a:endParaRPr>
          </a:p>
        </p:txBody>
      </p:sp>
      <p:grpSp>
        <p:nvGrpSpPr>
          <p:cNvPr id="8" name="Gráfico 233">
            <a:extLst>
              <a:ext uri="{FF2B5EF4-FFF2-40B4-BE49-F238E27FC236}">
                <a16:creationId xmlns:a16="http://schemas.microsoft.com/office/drawing/2014/main" id="{84AB6A30-100D-2C5C-992B-4D42C6AC414D}"/>
              </a:ext>
            </a:extLst>
          </p:cNvPr>
          <p:cNvGrpSpPr/>
          <p:nvPr/>
        </p:nvGrpSpPr>
        <p:grpSpPr>
          <a:xfrm>
            <a:off x="13874884" y="6492240"/>
            <a:ext cx="1041637" cy="1041628"/>
            <a:chOff x="5171013" y="2936812"/>
            <a:chExt cx="570830" cy="570825"/>
          </a:xfrm>
          <a:solidFill>
            <a:schemeClr val="bg1"/>
          </a:solidFill>
        </p:grpSpPr>
        <p:sp>
          <p:nvSpPr>
            <p:cNvPr id="9" name="Forma libre 305">
              <a:extLst>
                <a:ext uri="{FF2B5EF4-FFF2-40B4-BE49-F238E27FC236}">
                  <a16:creationId xmlns:a16="http://schemas.microsoft.com/office/drawing/2014/main" id="{418A2709-2641-5874-5E10-E36AF2FFE604}"/>
                </a:ext>
              </a:extLst>
            </p:cNvPr>
            <p:cNvSpPr/>
            <p:nvPr/>
          </p:nvSpPr>
          <p:spPr>
            <a:xfrm>
              <a:off x="5426279" y="2936812"/>
              <a:ext cx="179220" cy="104615"/>
            </a:xfrm>
            <a:custGeom>
              <a:avLst/>
              <a:gdLst>
                <a:gd name="connsiteX0" fmla="*/ 24435 w 179220"/>
                <a:gd name="connsiteY0" fmla="*/ 104616 h 104615"/>
                <a:gd name="connsiteX1" fmla="*/ 28012 w 179220"/>
                <a:gd name="connsiteY1" fmla="*/ 104058 h 104615"/>
                <a:gd name="connsiteX2" fmla="*/ 89610 w 179220"/>
                <a:gd name="connsiteY2" fmla="*/ 95139 h 104615"/>
                <a:gd name="connsiteX3" fmla="*/ 145879 w 179220"/>
                <a:gd name="connsiteY3" fmla="*/ 102352 h 104615"/>
                <a:gd name="connsiteX4" fmla="*/ 160535 w 179220"/>
                <a:gd name="connsiteY4" fmla="*/ 94326 h 104615"/>
                <a:gd name="connsiteX5" fmla="*/ 179221 w 179220"/>
                <a:gd name="connsiteY5" fmla="*/ 37792 h 104615"/>
                <a:gd name="connsiteX6" fmla="*/ 141419 w 179220"/>
                <a:gd name="connsiteY6" fmla="*/ 1 h 104615"/>
                <a:gd name="connsiteX7" fmla="*/ 113883 w 179220"/>
                <a:gd name="connsiteY7" fmla="*/ 15342 h 104615"/>
                <a:gd name="connsiteX8" fmla="*/ 113337 w 179220"/>
                <a:gd name="connsiteY8" fmla="*/ 14715 h 104615"/>
                <a:gd name="connsiteX9" fmla="*/ 80970 w 179220"/>
                <a:gd name="connsiteY9" fmla="*/ 0 h 104615"/>
                <a:gd name="connsiteX10" fmla="*/ 38197 w 179220"/>
                <a:gd name="connsiteY10" fmla="*/ 34539 h 104615"/>
                <a:gd name="connsiteX11" fmla="*/ 0 w 179220"/>
                <a:gd name="connsiteY11" fmla="*/ 63700 h 104615"/>
                <a:gd name="connsiteX12" fmla="*/ 14285 w 179220"/>
                <a:gd name="connsiteY12" fmla="*/ 98924 h 104615"/>
                <a:gd name="connsiteX13" fmla="*/ 24435 w 179220"/>
                <a:gd name="connsiteY13" fmla="*/ 104616 h 104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220" h="104615">
                  <a:moveTo>
                    <a:pt x="24435" y="104616"/>
                  </a:moveTo>
                  <a:cubicBezTo>
                    <a:pt x="25632" y="104616"/>
                    <a:pt x="26839" y="104442"/>
                    <a:pt x="28012" y="104058"/>
                  </a:cubicBezTo>
                  <a:cubicBezTo>
                    <a:pt x="47036" y="98055"/>
                    <a:pt x="67184" y="95139"/>
                    <a:pt x="89610" y="95139"/>
                  </a:cubicBezTo>
                  <a:cubicBezTo>
                    <a:pt x="109992" y="95139"/>
                    <a:pt x="128400" y="97497"/>
                    <a:pt x="145879" y="102352"/>
                  </a:cubicBezTo>
                  <a:cubicBezTo>
                    <a:pt x="151685" y="103989"/>
                    <a:pt x="158177" y="99738"/>
                    <a:pt x="160535" y="94326"/>
                  </a:cubicBezTo>
                  <a:cubicBezTo>
                    <a:pt x="170151" y="72342"/>
                    <a:pt x="179221" y="51589"/>
                    <a:pt x="179221" y="37792"/>
                  </a:cubicBezTo>
                  <a:cubicBezTo>
                    <a:pt x="179221" y="18978"/>
                    <a:pt x="167538" y="1"/>
                    <a:pt x="141419" y="1"/>
                  </a:cubicBezTo>
                  <a:cubicBezTo>
                    <a:pt x="123928" y="1"/>
                    <a:pt x="117425" y="8258"/>
                    <a:pt x="113883" y="15342"/>
                  </a:cubicBezTo>
                  <a:cubicBezTo>
                    <a:pt x="113697" y="15133"/>
                    <a:pt x="113512" y="14913"/>
                    <a:pt x="113337" y="14715"/>
                  </a:cubicBezTo>
                  <a:cubicBezTo>
                    <a:pt x="108470" y="9209"/>
                    <a:pt x="100329" y="0"/>
                    <a:pt x="80970" y="0"/>
                  </a:cubicBezTo>
                  <a:cubicBezTo>
                    <a:pt x="59182" y="0"/>
                    <a:pt x="45038" y="19000"/>
                    <a:pt x="38197" y="34539"/>
                  </a:cubicBezTo>
                  <a:cubicBezTo>
                    <a:pt x="14179" y="35724"/>
                    <a:pt x="0" y="46442"/>
                    <a:pt x="0" y="63700"/>
                  </a:cubicBezTo>
                  <a:cubicBezTo>
                    <a:pt x="0" y="73571"/>
                    <a:pt x="5470" y="84500"/>
                    <a:pt x="14285" y="98924"/>
                  </a:cubicBezTo>
                  <a:cubicBezTo>
                    <a:pt x="16492" y="102538"/>
                    <a:pt x="20383" y="104616"/>
                    <a:pt x="24435" y="104616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0" name="Forma libre 306">
              <a:extLst>
                <a:ext uri="{FF2B5EF4-FFF2-40B4-BE49-F238E27FC236}">
                  <a16:creationId xmlns:a16="http://schemas.microsoft.com/office/drawing/2014/main" id="{8AE7D56E-724D-647C-631C-EEBD163717EE}"/>
                </a:ext>
              </a:extLst>
            </p:cNvPr>
            <p:cNvSpPr/>
            <p:nvPr/>
          </p:nvSpPr>
          <p:spPr>
            <a:xfrm>
              <a:off x="5375033" y="3055737"/>
              <a:ext cx="314676" cy="286668"/>
            </a:xfrm>
            <a:custGeom>
              <a:avLst/>
              <a:gdLst>
                <a:gd name="connsiteX0" fmla="*/ 10587 w 314676"/>
                <a:gd name="connsiteY0" fmla="*/ 203272 h 286668"/>
                <a:gd name="connsiteX1" fmla="*/ 67169 w 314676"/>
                <a:gd name="connsiteY1" fmla="*/ 221749 h 286668"/>
                <a:gd name="connsiteX2" fmla="*/ 112276 w 314676"/>
                <a:gd name="connsiteY2" fmla="*/ 238565 h 286668"/>
                <a:gd name="connsiteX3" fmla="*/ 210550 w 314676"/>
                <a:gd name="connsiteY3" fmla="*/ 282302 h 286668"/>
                <a:gd name="connsiteX4" fmla="*/ 219759 w 314676"/>
                <a:gd name="connsiteY4" fmla="*/ 286669 h 286668"/>
                <a:gd name="connsiteX5" fmla="*/ 222720 w 314676"/>
                <a:gd name="connsiteY5" fmla="*/ 286297 h 286668"/>
                <a:gd name="connsiteX6" fmla="*/ 298313 w 314676"/>
                <a:gd name="connsiteY6" fmla="*/ 273720 h 286668"/>
                <a:gd name="connsiteX7" fmla="*/ 301774 w 314676"/>
                <a:gd name="connsiteY7" fmla="*/ 273988 h 286668"/>
                <a:gd name="connsiteX8" fmla="*/ 302552 w 314676"/>
                <a:gd name="connsiteY8" fmla="*/ 273999 h 286668"/>
                <a:gd name="connsiteX9" fmla="*/ 314676 w 314676"/>
                <a:gd name="connsiteY9" fmla="*/ 262106 h 286668"/>
                <a:gd name="connsiteX10" fmla="*/ 312818 w 314676"/>
                <a:gd name="connsiteY10" fmla="*/ 255719 h 286668"/>
                <a:gd name="connsiteX11" fmla="*/ 280056 w 314676"/>
                <a:gd name="connsiteY11" fmla="*/ 185364 h 286668"/>
                <a:gd name="connsiteX12" fmla="*/ 140856 w 314676"/>
                <a:gd name="connsiteY12" fmla="*/ 0 h 286668"/>
                <a:gd name="connsiteX13" fmla="*/ 1656 w 314676"/>
                <a:gd name="connsiteY13" fmla="*/ 185400 h 286668"/>
                <a:gd name="connsiteX14" fmla="*/ 1203 w 314676"/>
                <a:gd name="connsiteY14" fmla="*/ 196665 h 286668"/>
                <a:gd name="connsiteX15" fmla="*/ 10587 w 314676"/>
                <a:gd name="connsiteY15" fmla="*/ 203272 h 286668"/>
                <a:gd name="connsiteX16" fmla="*/ 140856 w 314676"/>
                <a:gd name="connsiteY16" fmla="*/ 154598 h 286668"/>
                <a:gd name="connsiteX17" fmla="*/ 105179 w 314676"/>
                <a:gd name="connsiteY17" fmla="*/ 118921 h 286668"/>
                <a:gd name="connsiteX18" fmla="*/ 128963 w 314676"/>
                <a:gd name="connsiteY18" fmla="*/ 85435 h 286668"/>
                <a:gd name="connsiteX19" fmla="*/ 128963 w 314676"/>
                <a:gd name="connsiteY19" fmla="*/ 83244 h 286668"/>
                <a:gd name="connsiteX20" fmla="*/ 140856 w 314676"/>
                <a:gd name="connsiteY20" fmla="*/ 71352 h 286668"/>
                <a:gd name="connsiteX21" fmla="*/ 152749 w 314676"/>
                <a:gd name="connsiteY21" fmla="*/ 83244 h 286668"/>
                <a:gd name="connsiteX22" fmla="*/ 164641 w 314676"/>
                <a:gd name="connsiteY22" fmla="*/ 83244 h 286668"/>
                <a:gd name="connsiteX23" fmla="*/ 176534 w 314676"/>
                <a:gd name="connsiteY23" fmla="*/ 95137 h 286668"/>
                <a:gd name="connsiteX24" fmla="*/ 164641 w 314676"/>
                <a:gd name="connsiteY24" fmla="*/ 107030 h 286668"/>
                <a:gd name="connsiteX25" fmla="*/ 140857 w 314676"/>
                <a:gd name="connsiteY25" fmla="*/ 107030 h 286668"/>
                <a:gd name="connsiteX26" fmla="*/ 128965 w 314676"/>
                <a:gd name="connsiteY26" fmla="*/ 118922 h 286668"/>
                <a:gd name="connsiteX27" fmla="*/ 140857 w 314676"/>
                <a:gd name="connsiteY27" fmla="*/ 130815 h 286668"/>
                <a:gd name="connsiteX28" fmla="*/ 176534 w 314676"/>
                <a:gd name="connsiteY28" fmla="*/ 166492 h 286668"/>
                <a:gd name="connsiteX29" fmla="*/ 152750 w 314676"/>
                <a:gd name="connsiteY29" fmla="*/ 199978 h 286668"/>
                <a:gd name="connsiteX30" fmla="*/ 152750 w 314676"/>
                <a:gd name="connsiteY30" fmla="*/ 202169 h 286668"/>
                <a:gd name="connsiteX31" fmla="*/ 140857 w 314676"/>
                <a:gd name="connsiteY31" fmla="*/ 214062 h 286668"/>
                <a:gd name="connsiteX32" fmla="*/ 128965 w 314676"/>
                <a:gd name="connsiteY32" fmla="*/ 202169 h 286668"/>
                <a:gd name="connsiteX33" fmla="*/ 117072 w 314676"/>
                <a:gd name="connsiteY33" fmla="*/ 202169 h 286668"/>
                <a:gd name="connsiteX34" fmla="*/ 105179 w 314676"/>
                <a:gd name="connsiteY34" fmla="*/ 190276 h 286668"/>
                <a:gd name="connsiteX35" fmla="*/ 117072 w 314676"/>
                <a:gd name="connsiteY35" fmla="*/ 178384 h 286668"/>
                <a:gd name="connsiteX36" fmla="*/ 140856 w 314676"/>
                <a:gd name="connsiteY36" fmla="*/ 178384 h 286668"/>
                <a:gd name="connsiteX37" fmla="*/ 152749 w 314676"/>
                <a:gd name="connsiteY37" fmla="*/ 166491 h 286668"/>
                <a:gd name="connsiteX38" fmla="*/ 140856 w 314676"/>
                <a:gd name="connsiteY38" fmla="*/ 154598 h 286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14676" h="286668">
                  <a:moveTo>
                    <a:pt x="10587" y="203272"/>
                  </a:moveTo>
                  <a:cubicBezTo>
                    <a:pt x="32467" y="205675"/>
                    <a:pt x="49795" y="213364"/>
                    <a:pt x="67169" y="221749"/>
                  </a:cubicBezTo>
                  <a:cubicBezTo>
                    <a:pt x="80664" y="228252"/>
                    <a:pt x="94612" y="234977"/>
                    <a:pt x="112276" y="238565"/>
                  </a:cubicBezTo>
                  <a:cubicBezTo>
                    <a:pt x="138465" y="243872"/>
                    <a:pt x="187206" y="253756"/>
                    <a:pt x="210550" y="282302"/>
                  </a:cubicBezTo>
                  <a:cubicBezTo>
                    <a:pt x="212850" y="285112"/>
                    <a:pt x="216240" y="286669"/>
                    <a:pt x="219759" y="286669"/>
                  </a:cubicBezTo>
                  <a:cubicBezTo>
                    <a:pt x="220746" y="286669"/>
                    <a:pt x="221734" y="286553"/>
                    <a:pt x="222720" y="286297"/>
                  </a:cubicBezTo>
                  <a:cubicBezTo>
                    <a:pt x="257422" y="277389"/>
                    <a:pt x="283064" y="272187"/>
                    <a:pt x="298313" y="273720"/>
                  </a:cubicBezTo>
                  <a:lnTo>
                    <a:pt x="301774" y="273988"/>
                  </a:lnTo>
                  <a:cubicBezTo>
                    <a:pt x="302041" y="274011"/>
                    <a:pt x="302297" y="273999"/>
                    <a:pt x="302552" y="273999"/>
                  </a:cubicBezTo>
                  <a:cubicBezTo>
                    <a:pt x="308080" y="274533"/>
                    <a:pt x="314676" y="268761"/>
                    <a:pt x="314676" y="262106"/>
                  </a:cubicBezTo>
                  <a:cubicBezTo>
                    <a:pt x="314676" y="259760"/>
                    <a:pt x="313991" y="257565"/>
                    <a:pt x="312818" y="255719"/>
                  </a:cubicBezTo>
                  <a:cubicBezTo>
                    <a:pt x="303294" y="224618"/>
                    <a:pt x="285839" y="194794"/>
                    <a:pt x="280056" y="185364"/>
                  </a:cubicBezTo>
                  <a:cubicBezTo>
                    <a:pt x="279580" y="73955"/>
                    <a:pt x="255226" y="0"/>
                    <a:pt x="140856" y="0"/>
                  </a:cubicBezTo>
                  <a:cubicBezTo>
                    <a:pt x="26474" y="0"/>
                    <a:pt x="2132" y="73967"/>
                    <a:pt x="1656" y="185400"/>
                  </a:cubicBezTo>
                  <a:cubicBezTo>
                    <a:pt x="-377" y="188837"/>
                    <a:pt x="-551" y="193065"/>
                    <a:pt x="1203" y="196665"/>
                  </a:cubicBezTo>
                  <a:cubicBezTo>
                    <a:pt x="2992" y="200333"/>
                    <a:pt x="6534" y="202818"/>
                    <a:pt x="10587" y="203272"/>
                  </a:cubicBezTo>
                  <a:close/>
                  <a:moveTo>
                    <a:pt x="140856" y="154598"/>
                  </a:moveTo>
                  <a:cubicBezTo>
                    <a:pt x="121183" y="154598"/>
                    <a:pt x="105179" y="138595"/>
                    <a:pt x="105179" y="118921"/>
                  </a:cubicBezTo>
                  <a:cubicBezTo>
                    <a:pt x="105179" y="103437"/>
                    <a:pt x="115151" y="90361"/>
                    <a:pt x="128963" y="85435"/>
                  </a:cubicBezTo>
                  <a:lnTo>
                    <a:pt x="128963" y="83244"/>
                  </a:lnTo>
                  <a:cubicBezTo>
                    <a:pt x="128963" y="76671"/>
                    <a:pt x="134283" y="71352"/>
                    <a:pt x="140856" y="71352"/>
                  </a:cubicBezTo>
                  <a:cubicBezTo>
                    <a:pt x="147430" y="71352"/>
                    <a:pt x="152749" y="76671"/>
                    <a:pt x="152749" y="83244"/>
                  </a:cubicBezTo>
                  <a:lnTo>
                    <a:pt x="164641" y="83244"/>
                  </a:lnTo>
                  <a:cubicBezTo>
                    <a:pt x="171215" y="83244"/>
                    <a:pt x="176534" y="88564"/>
                    <a:pt x="176534" y="95137"/>
                  </a:cubicBezTo>
                  <a:cubicBezTo>
                    <a:pt x="176534" y="101710"/>
                    <a:pt x="171215" y="107030"/>
                    <a:pt x="164641" y="107030"/>
                  </a:cubicBezTo>
                  <a:lnTo>
                    <a:pt x="140857" y="107030"/>
                  </a:lnTo>
                  <a:cubicBezTo>
                    <a:pt x="134296" y="107030"/>
                    <a:pt x="128965" y="112360"/>
                    <a:pt x="128965" y="118922"/>
                  </a:cubicBezTo>
                  <a:cubicBezTo>
                    <a:pt x="128965" y="125484"/>
                    <a:pt x="134295" y="130815"/>
                    <a:pt x="140857" y="130815"/>
                  </a:cubicBezTo>
                  <a:cubicBezTo>
                    <a:pt x="160531" y="130815"/>
                    <a:pt x="176534" y="146818"/>
                    <a:pt x="176534" y="166492"/>
                  </a:cubicBezTo>
                  <a:cubicBezTo>
                    <a:pt x="176534" y="181976"/>
                    <a:pt x="166563" y="195053"/>
                    <a:pt x="152750" y="199978"/>
                  </a:cubicBezTo>
                  <a:lnTo>
                    <a:pt x="152750" y="202169"/>
                  </a:lnTo>
                  <a:cubicBezTo>
                    <a:pt x="152750" y="208742"/>
                    <a:pt x="147431" y="214062"/>
                    <a:pt x="140857" y="214062"/>
                  </a:cubicBezTo>
                  <a:cubicBezTo>
                    <a:pt x="134284" y="214062"/>
                    <a:pt x="128965" y="208742"/>
                    <a:pt x="128965" y="202169"/>
                  </a:cubicBezTo>
                  <a:lnTo>
                    <a:pt x="117072" y="202169"/>
                  </a:lnTo>
                  <a:cubicBezTo>
                    <a:pt x="110498" y="202169"/>
                    <a:pt x="105179" y="196850"/>
                    <a:pt x="105179" y="190276"/>
                  </a:cubicBezTo>
                  <a:cubicBezTo>
                    <a:pt x="105179" y="183703"/>
                    <a:pt x="110498" y="178384"/>
                    <a:pt x="117072" y="178384"/>
                  </a:cubicBezTo>
                  <a:lnTo>
                    <a:pt x="140856" y="178384"/>
                  </a:lnTo>
                  <a:cubicBezTo>
                    <a:pt x="147417" y="178384"/>
                    <a:pt x="152749" y="173053"/>
                    <a:pt x="152749" y="166491"/>
                  </a:cubicBezTo>
                  <a:cubicBezTo>
                    <a:pt x="152749" y="159930"/>
                    <a:pt x="147418" y="154598"/>
                    <a:pt x="140856" y="154598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1" name="Forma libre 307">
              <a:extLst>
                <a:ext uri="{FF2B5EF4-FFF2-40B4-BE49-F238E27FC236}">
                  <a16:creationId xmlns:a16="http://schemas.microsoft.com/office/drawing/2014/main" id="{D7111844-AB2E-E733-DDA5-C6FD6875A97A}"/>
                </a:ext>
              </a:extLst>
            </p:cNvPr>
            <p:cNvSpPr/>
            <p:nvPr/>
          </p:nvSpPr>
          <p:spPr>
            <a:xfrm>
              <a:off x="5171013" y="3246013"/>
              <a:ext cx="139770" cy="214059"/>
            </a:xfrm>
            <a:custGeom>
              <a:avLst/>
              <a:gdLst>
                <a:gd name="connsiteX0" fmla="*/ 111072 w 139770"/>
                <a:gd name="connsiteY0" fmla="*/ 19601 h 214059"/>
                <a:gd name="connsiteX1" fmla="*/ 14215 w 139770"/>
                <a:gd name="connsiteY1" fmla="*/ 230 h 214059"/>
                <a:gd name="connsiteX2" fmla="*/ 4344 w 139770"/>
                <a:gd name="connsiteY2" fmla="*/ 2692 h 214059"/>
                <a:gd name="connsiteX3" fmla="*/ 0 w 139770"/>
                <a:gd name="connsiteY3" fmla="*/ 11890 h 214059"/>
                <a:gd name="connsiteX4" fmla="*/ 0 w 139770"/>
                <a:gd name="connsiteY4" fmla="*/ 202167 h 214059"/>
                <a:gd name="connsiteX5" fmla="*/ 11893 w 139770"/>
                <a:gd name="connsiteY5" fmla="*/ 214060 h 214059"/>
                <a:gd name="connsiteX6" fmla="*/ 86405 w 139770"/>
                <a:gd name="connsiteY6" fmla="*/ 214060 h 214059"/>
                <a:gd name="connsiteX7" fmla="*/ 121734 w 139770"/>
                <a:gd name="connsiteY7" fmla="*/ 183434 h 214059"/>
                <a:gd name="connsiteX8" fmla="*/ 139410 w 139770"/>
                <a:gd name="connsiteY8" fmla="*/ 59633 h 214059"/>
                <a:gd name="connsiteX9" fmla="*/ 111072 w 139770"/>
                <a:gd name="connsiteY9" fmla="*/ 19601 h 21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770" h="214059">
                  <a:moveTo>
                    <a:pt x="111072" y="19601"/>
                  </a:moveTo>
                  <a:lnTo>
                    <a:pt x="14215" y="230"/>
                  </a:lnTo>
                  <a:cubicBezTo>
                    <a:pt x="10754" y="-467"/>
                    <a:pt x="7108" y="439"/>
                    <a:pt x="4344" y="2692"/>
                  </a:cubicBezTo>
                  <a:cubicBezTo>
                    <a:pt x="1602" y="4956"/>
                    <a:pt x="0" y="8324"/>
                    <a:pt x="0" y="11890"/>
                  </a:cubicBezTo>
                  <a:lnTo>
                    <a:pt x="0" y="202167"/>
                  </a:lnTo>
                  <a:cubicBezTo>
                    <a:pt x="0" y="208740"/>
                    <a:pt x="5319" y="214060"/>
                    <a:pt x="11893" y="214060"/>
                  </a:cubicBezTo>
                  <a:lnTo>
                    <a:pt x="86405" y="214060"/>
                  </a:lnTo>
                  <a:cubicBezTo>
                    <a:pt x="104057" y="214060"/>
                    <a:pt x="119248" y="200889"/>
                    <a:pt x="121734" y="183434"/>
                  </a:cubicBezTo>
                  <a:lnTo>
                    <a:pt x="139410" y="59633"/>
                  </a:lnTo>
                  <a:cubicBezTo>
                    <a:pt x="142081" y="40888"/>
                    <a:pt x="129654" y="23305"/>
                    <a:pt x="111072" y="19601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2" name="Forma libre 308">
              <a:extLst>
                <a:ext uri="{FF2B5EF4-FFF2-40B4-BE49-F238E27FC236}">
                  <a16:creationId xmlns:a16="http://schemas.microsoft.com/office/drawing/2014/main" id="{502156AB-0ABE-7697-7122-712556040A41}"/>
                </a:ext>
              </a:extLst>
            </p:cNvPr>
            <p:cNvSpPr/>
            <p:nvPr/>
          </p:nvSpPr>
          <p:spPr>
            <a:xfrm>
              <a:off x="5314536" y="3281684"/>
              <a:ext cx="427306" cy="225953"/>
            </a:xfrm>
            <a:custGeom>
              <a:avLst/>
              <a:gdLst>
                <a:gd name="connsiteX0" fmla="*/ 355954 w 427306"/>
                <a:gd name="connsiteY0" fmla="*/ 71357 h 225953"/>
                <a:gd name="connsiteX1" fmla="*/ 293548 w 427306"/>
                <a:gd name="connsiteY1" fmla="*/ 82300 h 225953"/>
                <a:gd name="connsiteX2" fmla="*/ 284592 w 427306"/>
                <a:gd name="connsiteY2" fmla="*/ 94427 h 225953"/>
                <a:gd name="connsiteX3" fmla="*/ 284600 w 427306"/>
                <a:gd name="connsiteY3" fmla="*/ 95141 h 225953"/>
                <a:gd name="connsiteX4" fmla="*/ 262325 w 427306"/>
                <a:gd name="connsiteY4" fmla="*/ 139645 h 225953"/>
                <a:gd name="connsiteX5" fmla="*/ 206115 w 427306"/>
                <a:gd name="connsiteY5" fmla="*/ 154870 h 225953"/>
                <a:gd name="connsiteX6" fmla="*/ 72954 w 427306"/>
                <a:gd name="connsiteY6" fmla="*/ 129547 h 225953"/>
                <a:gd name="connsiteX7" fmla="*/ 63969 w 427306"/>
                <a:gd name="connsiteY7" fmla="*/ 115788 h 225953"/>
                <a:gd name="connsiteX8" fmla="*/ 79039 w 427306"/>
                <a:gd name="connsiteY8" fmla="*/ 106545 h 225953"/>
                <a:gd name="connsiteX9" fmla="*/ 206115 w 427306"/>
                <a:gd name="connsiteY9" fmla="*/ 131084 h 225953"/>
                <a:gd name="connsiteX10" fmla="*/ 248110 w 427306"/>
                <a:gd name="connsiteY10" fmla="*/ 120574 h 225953"/>
                <a:gd name="connsiteX11" fmla="*/ 260816 w 427306"/>
                <a:gd name="connsiteY11" fmla="*/ 95139 h 225953"/>
                <a:gd name="connsiteX12" fmla="*/ 260200 w 427306"/>
                <a:gd name="connsiteY12" fmla="*/ 89489 h 225953"/>
                <a:gd name="connsiteX13" fmla="*/ 168047 w 427306"/>
                <a:gd name="connsiteY13" fmla="*/ 35910 h 225953"/>
                <a:gd name="connsiteX14" fmla="*/ 117226 w 427306"/>
                <a:gd name="connsiteY14" fmla="*/ 17165 h 225953"/>
                <a:gd name="connsiteX15" fmla="*/ 58647 w 427306"/>
                <a:gd name="connsiteY15" fmla="*/ 0 h 225953"/>
                <a:gd name="connsiteX16" fmla="*/ 30018 w 427306"/>
                <a:gd name="connsiteY16" fmla="*/ 1968 h 225953"/>
                <a:gd name="connsiteX17" fmla="*/ 19743 w 427306"/>
                <a:gd name="connsiteY17" fmla="*/ 14664 h 225953"/>
                <a:gd name="connsiteX18" fmla="*/ 19415 w 427306"/>
                <a:gd name="connsiteY18" fmla="*/ 27326 h 225953"/>
                <a:gd name="connsiteX19" fmla="*/ 1740 w 427306"/>
                <a:gd name="connsiteY19" fmla="*/ 151162 h 225953"/>
                <a:gd name="connsiteX20" fmla="*/ 973 w 427306"/>
                <a:gd name="connsiteY20" fmla="*/ 154379 h 225953"/>
                <a:gd name="connsiteX21" fmla="*/ 345 w 427306"/>
                <a:gd name="connsiteY21" fmla="*/ 156759 h 225953"/>
                <a:gd name="connsiteX22" fmla="*/ 7034 w 427306"/>
                <a:gd name="connsiteY22" fmla="*/ 170463 h 225953"/>
                <a:gd name="connsiteX23" fmla="*/ 177568 w 427306"/>
                <a:gd name="connsiteY23" fmla="*/ 225953 h 225953"/>
                <a:gd name="connsiteX24" fmla="*/ 381503 w 427306"/>
                <a:gd name="connsiteY24" fmla="*/ 148375 h 225953"/>
                <a:gd name="connsiteX25" fmla="*/ 419945 w 427306"/>
                <a:gd name="connsiteY25" fmla="*/ 129928 h 225953"/>
                <a:gd name="connsiteX26" fmla="*/ 427304 w 427306"/>
                <a:gd name="connsiteY26" fmla="*/ 119356 h 225953"/>
                <a:gd name="connsiteX27" fmla="*/ 355954 w 427306"/>
                <a:gd name="connsiteY27" fmla="*/ 71357 h 225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27306" h="225953">
                  <a:moveTo>
                    <a:pt x="355954" y="71357"/>
                  </a:moveTo>
                  <a:cubicBezTo>
                    <a:pt x="341105" y="71357"/>
                    <a:pt x="316064" y="76651"/>
                    <a:pt x="293548" y="82300"/>
                  </a:cubicBezTo>
                  <a:cubicBezTo>
                    <a:pt x="288035" y="83684"/>
                    <a:pt x="284467" y="88745"/>
                    <a:pt x="284592" y="94427"/>
                  </a:cubicBezTo>
                  <a:cubicBezTo>
                    <a:pt x="284598" y="94664"/>
                    <a:pt x="284600" y="94902"/>
                    <a:pt x="284600" y="95141"/>
                  </a:cubicBezTo>
                  <a:cubicBezTo>
                    <a:pt x="284600" y="113130"/>
                    <a:pt x="276680" y="128925"/>
                    <a:pt x="262325" y="139645"/>
                  </a:cubicBezTo>
                  <a:cubicBezTo>
                    <a:pt x="248412" y="150028"/>
                    <a:pt x="230550" y="154870"/>
                    <a:pt x="206115" y="154870"/>
                  </a:cubicBezTo>
                  <a:cubicBezTo>
                    <a:pt x="174113" y="154870"/>
                    <a:pt x="130560" y="146583"/>
                    <a:pt x="72954" y="129547"/>
                  </a:cubicBezTo>
                  <a:cubicBezTo>
                    <a:pt x="67008" y="127789"/>
                    <a:pt x="62806" y="121879"/>
                    <a:pt x="63969" y="115788"/>
                  </a:cubicBezTo>
                  <a:cubicBezTo>
                    <a:pt x="65309" y="108764"/>
                    <a:pt x="72398" y="104558"/>
                    <a:pt x="79039" y="106545"/>
                  </a:cubicBezTo>
                  <a:cubicBezTo>
                    <a:pt x="133995" y="122827"/>
                    <a:pt x="176733" y="131084"/>
                    <a:pt x="206115" y="131084"/>
                  </a:cubicBezTo>
                  <a:cubicBezTo>
                    <a:pt x="231131" y="131084"/>
                    <a:pt x="242071" y="125091"/>
                    <a:pt x="248110" y="120574"/>
                  </a:cubicBezTo>
                  <a:cubicBezTo>
                    <a:pt x="256425" y="114371"/>
                    <a:pt x="260816" y="105580"/>
                    <a:pt x="260816" y="95139"/>
                  </a:cubicBezTo>
                  <a:cubicBezTo>
                    <a:pt x="260816" y="93145"/>
                    <a:pt x="260452" y="91349"/>
                    <a:pt x="260200" y="89489"/>
                  </a:cubicBezTo>
                  <a:cubicBezTo>
                    <a:pt x="255698" y="56656"/>
                    <a:pt x="212467" y="44933"/>
                    <a:pt x="168047" y="35910"/>
                  </a:cubicBezTo>
                  <a:cubicBezTo>
                    <a:pt x="147421" y="31729"/>
                    <a:pt x="132068" y="24332"/>
                    <a:pt x="117226" y="17165"/>
                  </a:cubicBezTo>
                  <a:cubicBezTo>
                    <a:pt x="98923" y="8338"/>
                    <a:pt x="81641" y="0"/>
                    <a:pt x="58647" y="0"/>
                  </a:cubicBezTo>
                  <a:cubicBezTo>
                    <a:pt x="49530" y="0"/>
                    <a:pt x="39902" y="663"/>
                    <a:pt x="30018" y="1968"/>
                  </a:cubicBezTo>
                  <a:cubicBezTo>
                    <a:pt x="23777" y="2791"/>
                    <a:pt x="19273" y="8387"/>
                    <a:pt x="19743" y="14664"/>
                  </a:cubicBezTo>
                  <a:cubicBezTo>
                    <a:pt x="20089" y="19274"/>
                    <a:pt x="19995" y="23411"/>
                    <a:pt x="19415" y="27326"/>
                  </a:cubicBezTo>
                  <a:lnTo>
                    <a:pt x="1740" y="151162"/>
                  </a:lnTo>
                  <a:cubicBezTo>
                    <a:pt x="1577" y="152277"/>
                    <a:pt x="1251" y="153323"/>
                    <a:pt x="973" y="154379"/>
                  </a:cubicBezTo>
                  <a:cubicBezTo>
                    <a:pt x="949" y="154483"/>
                    <a:pt x="368" y="156666"/>
                    <a:pt x="345" y="156759"/>
                  </a:cubicBezTo>
                  <a:cubicBezTo>
                    <a:pt x="-1025" y="162345"/>
                    <a:pt x="1785" y="168118"/>
                    <a:pt x="7034" y="170463"/>
                  </a:cubicBezTo>
                  <a:cubicBezTo>
                    <a:pt x="63616" y="195781"/>
                    <a:pt x="139150" y="225953"/>
                    <a:pt x="177568" y="225953"/>
                  </a:cubicBezTo>
                  <a:cubicBezTo>
                    <a:pt x="223697" y="225953"/>
                    <a:pt x="318674" y="179267"/>
                    <a:pt x="381503" y="148375"/>
                  </a:cubicBezTo>
                  <a:cubicBezTo>
                    <a:pt x="397720" y="140404"/>
                    <a:pt x="411159" y="133789"/>
                    <a:pt x="419945" y="129928"/>
                  </a:cubicBezTo>
                  <a:cubicBezTo>
                    <a:pt x="424201" y="128058"/>
                    <a:pt x="427254" y="124005"/>
                    <a:pt x="427304" y="119356"/>
                  </a:cubicBezTo>
                  <a:cubicBezTo>
                    <a:pt x="427610" y="91117"/>
                    <a:pt x="398188" y="71357"/>
                    <a:pt x="355954" y="71357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3000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6F06D0C-ADFC-97CC-7449-BB3996C909D1}"/>
              </a:ext>
            </a:extLst>
          </p:cNvPr>
          <p:cNvSpPr/>
          <p:nvPr/>
        </p:nvSpPr>
        <p:spPr>
          <a:xfrm>
            <a:off x="1" y="2073502"/>
            <a:ext cx="24377650" cy="11642158"/>
          </a:xfrm>
          <a:prstGeom prst="rect">
            <a:avLst/>
          </a:prstGeom>
          <a:solidFill>
            <a:srgbClr val="EFF1F8">
              <a:alpha val="2039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79BD74-C658-6141-B9E4-2336BCE22100}"/>
              </a:ext>
            </a:extLst>
          </p:cNvPr>
          <p:cNvSpPr txBox="1"/>
          <p:nvPr/>
        </p:nvSpPr>
        <p:spPr>
          <a:xfrm>
            <a:off x="7044344" y="769416"/>
            <a:ext cx="1028896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 Light" panose="020F0502020204030203" pitchFamily="34" charset="0"/>
              </a:rPr>
              <a:t>AHP - Modeling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3DEE6CE-415D-6040-8F6E-20AD6A12C5A0}"/>
              </a:ext>
            </a:extLst>
          </p:cNvPr>
          <p:cNvGrpSpPr/>
          <p:nvPr/>
        </p:nvGrpSpPr>
        <p:grpSpPr>
          <a:xfrm>
            <a:off x="11551231" y="486991"/>
            <a:ext cx="1275186" cy="146402"/>
            <a:chOff x="9261232" y="2157046"/>
            <a:chExt cx="14091136" cy="1617785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72B4314-9FFA-8748-9185-DE4F07644739}"/>
                </a:ext>
              </a:extLst>
            </p:cNvPr>
            <p:cNvSpPr/>
            <p:nvPr/>
          </p:nvSpPr>
          <p:spPr>
            <a:xfrm>
              <a:off x="9261232" y="2157046"/>
              <a:ext cx="1617780" cy="16177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8FFA3F4-5ECD-6446-90A8-66D3BD8F5B6A}"/>
                </a:ext>
              </a:extLst>
            </p:cNvPr>
            <p:cNvSpPr/>
            <p:nvPr/>
          </p:nvSpPr>
          <p:spPr>
            <a:xfrm>
              <a:off x="12379571" y="2157046"/>
              <a:ext cx="1617780" cy="16177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971B05C-D7A6-F546-A6CF-65226B56247B}"/>
                </a:ext>
              </a:extLst>
            </p:cNvPr>
            <p:cNvSpPr/>
            <p:nvPr/>
          </p:nvSpPr>
          <p:spPr>
            <a:xfrm>
              <a:off x="15497910" y="2157046"/>
              <a:ext cx="1617780" cy="16177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D18632C-4C33-5342-9871-D0E5A5A3567F}"/>
                </a:ext>
              </a:extLst>
            </p:cNvPr>
            <p:cNvSpPr/>
            <p:nvPr/>
          </p:nvSpPr>
          <p:spPr>
            <a:xfrm>
              <a:off x="18616249" y="2157046"/>
              <a:ext cx="1617780" cy="161778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3188119-633D-0A47-9799-7D8D8D21CFCA}"/>
                </a:ext>
              </a:extLst>
            </p:cNvPr>
            <p:cNvSpPr/>
            <p:nvPr/>
          </p:nvSpPr>
          <p:spPr>
            <a:xfrm>
              <a:off x="21734588" y="2157046"/>
              <a:ext cx="1617780" cy="161778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959AF978-26A4-8BBE-78C2-DF24D0898C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" y="2681721"/>
            <a:ext cx="22954266" cy="1039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28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45C23AEF-7BBD-D025-5719-D43081FEB1D3}"/>
              </a:ext>
            </a:extLst>
          </p:cNvPr>
          <p:cNvSpPr/>
          <p:nvPr/>
        </p:nvSpPr>
        <p:spPr>
          <a:xfrm>
            <a:off x="274319" y="2821344"/>
            <a:ext cx="23804881" cy="10620335"/>
          </a:xfrm>
          <a:prstGeom prst="rect">
            <a:avLst/>
          </a:prstGeom>
          <a:solidFill>
            <a:srgbClr val="EFF1F8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1DD72B-9A87-3D6B-AE64-437168525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77" y="9491378"/>
            <a:ext cx="23033409" cy="313101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2850506-70F0-FDCC-9F50-3E9C913774AF}"/>
              </a:ext>
            </a:extLst>
          </p:cNvPr>
          <p:cNvSpPr txBox="1"/>
          <p:nvPr/>
        </p:nvSpPr>
        <p:spPr>
          <a:xfrm>
            <a:off x="7044344" y="1133063"/>
            <a:ext cx="1028896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 Light" panose="020F0502020204030203" pitchFamily="34" charset="0"/>
              </a:rPr>
              <a:t>Weights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0C072F2-5086-5213-9DA5-535219F978FC}"/>
              </a:ext>
            </a:extLst>
          </p:cNvPr>
          <p:cNvGrpSpPr/>
          <p:nvPr/>
        </p:nvGrpSpPr>
        <p:grpSpPr>
          <a:xfrm>
            <a:off x="11551231" y="850638"/>
            <a:ext cx="1275186" cy="146402"/>
            <a:chOff x="9261232" y="2157046"/>
            <a:chExt cx="14091136" cy="1617785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D7C5558D-896C-CE8E-93BC-C9D99DEC5FC5}"/>
                </a:ext>
              </a:extLst>
            </p:cNvPr>
            <p:cNvSpPr/>
            <p:nvPr/>
          </p:nvSpPr>
          <p:spPr>
            <a:xfrm>
              <a:off x="9261232" y="2157046"/>
              <a:ext cx="1617780" cy="16177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3320883-F123-0498-3BA8-C9ED84772FCC}"/>
                </a:ext>
              </a:extLst>
            </p:cNvPr>
            <p:cNvSpPr/>
            <p:nvPr/>
          </p:nvSpPr>
          <p:spPr>
            <a:xfrm>
              <a:off x="12379571" y="2157046"/>
              <a:ext cx="1617780" cy="16177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BF5F345-1986-7049-2780-5757D9108245}"/>
                </a:ext>
              </a:extLst>
            </p:cNvPr>
            <p:cNvSpPr/>
            <p:nvPr/>
          </p:nvSpPr>
          <p:spPr>
            <a:xfrm>
              <a:off x="15497910" y="2157046"/>
              <a:ext cx="1617780" cy="16177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87EC534-5AA4-B34B-ED7D-C0B427D752C4}"/>
                </a:ext>
              </a:extLst>
            </p:cNvPr>
            <p:cNvSpPr/>
            <p:nvPr/>
          </p:nvSpPr>
          <p:spPr>
            <a:xfrm>
              <a:off x="18616249" y="2157046"/>
              <a:ext cx="1617780" cy="161778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928CB9-8BAE-1516-74AA-8C4121AC8217}"/>
                </a:ext>
              </a:extLst>
            </p:cNvPr>
            <p:cNvSpPr/>
            <p:nvPr/>
          </p:nvSpPr>
          <p:spPr>
            <a:xfrm>
              <a:off x="21734588" y="2157046"/>
              <a:ext cx="1617780" cy="161778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3EB445AA-599E-8F68-8ACA-9CC6FDB8F494}"/>
              </a:ext>
            </a:extLst>
          </p:cNvPr>
          <p:cNvSpPr/>
          <p:nvPr/>
        </p:nvSpPr>
        <p:spPr>
          <a:xfrm>
            <a:off x="7095861" y="8622798"/>
            <a:ext cx="100395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An example of Sub Criteria: Performance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541C9E8-AD1D-09A9-0C1E-D3146B322470}"/>
              </a:ext>
            </a:extLst>
          </p:cNvPr>
          <p:cNvSpPr/>
          <p:nvPr/>
        </p:nvSpPr>
        <p:spPr>
          <a:xfrm>
            <a:off x="4654060" y="3855783"/>
            <a:ext cx="72018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Relative Evaluation of Criteria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9E706BE2-D135-BB13-BB86-97090DB4F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5390" y="4738722"/>
            <a:ext cx="11309633" cy="2673186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00416537-3F5C-423D-A364-9D8AE9DC30F1}"/>
              </a:ext>
            </a:extLst>
          </p:cNvPr>
          <p:cNvSpPr/>
          <p:nvPr/>
        </p:nvSpPr>
        <p:spPr>
          <a:xfrm>
            <a:off x="15544799" y="3520310"/>
            <a:ext cx="572819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Overall Weights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3D419253-3C1F-3DCD-FCB9-405F9AC032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4800" y="4364694"/>
            <a:ext cx="5728190" cy="342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56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45C23AEF-7BBD-D025-5719-D43081FEB1D3}"/>
              </a:ext>
            </a:extLst>
          </p:cNvPr>
          <p:cNvSpPr/>
          <p:nvPr/>
        </p:nvSpPr>
        <p:spPr>
          <a:xfrm>
            <a:off x="1" y="2073502"/>
            <a:ext cx="24377650" cy="11642158"/>
          </a:xfrm>
          <a:prstGeom prst="rect">
            <a:avLst/>
          </a:prstGeom>
          <a:solidFill>
            <a:srgbClr val="EFF1F8">
              <a:alpha val="2039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850506-70F0-FDCC-9F50-3E9C913774AF}"/>
              </a:ext>
            </a:extLst>
          </p:cNvPr>
          <p:cNvSpPr txBox="1"/>
          <p:nvPr/>
        </p:nvSpPr>
        <p:spPr>
          <a:xfrm>
            <a:off x="7044344" y="769416"/>
            <a:ext cx="1028896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 Light" panose="020F0502020204030203" pitchFamily="34" charset="0"/>
              </a:rPr>
              <a:t>Rating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0C072F2-5086-5213-9DA5-535219F978FC}"/>
              </a:ext>
            </a:extLst>
          </p:cNvPr>
          <p:cNvGrpSpPr/>
          <p:nvPr/>
        </p:nvGrpSpPr>
        <p:grpSpPr>
          <a:xfrm>
            <a:off x="11551231" y="486991"/>
            <a:ext cx="1275186" cy="146402"/>
            <a:chOff x="9261232" y="2157046"/>
            <a:chExt cx="14091136" cy="1617785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D7C5558D-896C-CE8E-93BC-C9D99DEC5FC5}"/>
                </a:ext>
              </a:extLst>
            </p:cNvPr>
            <p:cNvSpPr/>
            <p:nvPr/>
          </p:nvSpPr>
          <p:spPr>
            <a:xfrm>
              <a:off x="9261232" y="2157046"/>
              <a:ext cx="1617780" cy="16177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3320883-F123-0498-3BA8-C9ED84772FCC}"/>
                </a:ext>
              </a:extLst>
            </p:cNvPr>
            <p:cNvSpPr/>
            <p:nvPr/>
          </p:nvSpPr>
          <p:spPr>
            <a:xfrm>
              <a:off x="12379571" y="2157046"/>
              <a:ext cx="1617780" cy="16177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BF5F345-1986-7049-2780-5757D9108245}"/>
                </a:ext>
              </a:extLst>
            </p:cNvPr>
            <p:cNvSpPr/>
            <p:nvPr/>
          </p:nvSpPr>
          <p:spPr>
            <a:xfrm>
              <a:off x="15497910" y="2157046"/>
              <a:ext cx="1617780" cy="16177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87EC534-5AA4-B34B-ED7D-C0B427D752C4}"/>
                </a:ext>
              </a:extLst>
            </p:cNvPr>
            <p:cNvSpPr/>
            <p:nvPr/>
          </p:nvSpPr>
          <p:spPr>
            <a:xfrm>
              <a:off x="18616249" y="2157046"/>
              <a:ext cx="1617780" cy="161778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928CB9-8BAE-1516-74AA-8C4121AC8217}"/>
                </a:ext>
              </a:extLst>
            </p:cNvPr>
            <p:cNvSpPr/>
            <p:nvPr/>
          </p:nvSpPr>
          <p:spPr>
            <a:xfrm>
              <a:off x="21734588" y="2157046"/>
              <a:ext cx="1617780" cy="161778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6C157AC1-14C3-0EAA-AD16-1B155714A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14" y="7364185"/>
            <a:ext cx="6556308" cy="199967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EA370F-4C38-8FF9-7330-61F31E1B1F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9215" y="7364185"/>
            <a:ext cx="6556308" cy="199967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3330C2B-DB1F-FDC4-D00D-30EC9EC93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714" y="10040004"/>
            <a:ext cx="6556308" cy="199967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F80B3-5B11-823C-F0B7-AEDAAE2C44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9215" y="10040004"/>
            <a:ext cx="6556308" cy="199967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BEE72E5-6127-3CC5-DB95-300E2A4FC0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151" y="3565062"/>
            <a:ext cx="7244720" cy="298312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62308F9-3879-8ADA-0579-8D1AE70F33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3021" y="3555309"/>
            <a:ext cx="7244720" cy="29831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286E66A-07C1-A694-AE54-582331069A1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361891" y="3588000"/>
            <a:ext cx="7244720" cy="298312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30D8870-C5FD-EE9D-6B60-2A1A3558990D}"/>
              </a:ext>
            </a:extLst>
          </p:cNvPr>
          <p:cNvSpPr/>
          <p:nvPr/>
        </p:nvSpPr>
        <p:spPr>
          <a:xfrm>
            <a:off x="14681716" y="7847985"/>
            <a:ext cx="8665965" cy="3622262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43D970B-B428-16D9-F7A3-1E38D9C50449}"/>
              </a:ext>
            </a:extLst>
          </p:cNvPr>
          <p:cNvSpPr txBox="1"/>
          <p:nvPr/>
        </p:nvSpPr>
        <p:spPr>
          <a:xfrm>
            <a:off x="17663979" y="9066738"/>
            <a:ext cx="5238141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Rated with a mix of </a:t>
            </a:r>
          </a:p>
          <a:p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3 and 5-level grading</a:t>
            </a:r>
          </a:p>
        </p:txBody>
      </p:sp>
      <p:grpSp>
        <p:nvGrpSpPr>
          <p:cNvPr id="45" name="Gráfico 58">
            <a:extLst>
              <a:ext uri="{FF2B5EF4-FFF2-40B4-BE49-F238E27FC236}">
                <a16:creationId xmlns:a16="http://schemas.microsoft.com/office/drawing/2014/main" id="{3AFBF0C7-043D-25A3-7139-3F1274756261}"/>
              </a:ext>
            </a:extLst>
          </p:cNvPr>
          <p:cNvGrpSpPr/>
          <p:nvPr/>
        </p:nvGrpSpPr>
        <p:grpSpPr>
          <a:xfrm>
            <a:off x="15493249" y="8948146"/>
            <a:ext cx="1672860" cy="1533472"/>
            <a:chOff x="8599238" y="1412013"/>
            <a:chExt cx="570825" cy="523262"/>
          </a:xfrm>
          <a:solidFill>
            <a:schemeClr val="bg1"/>
          </a:solidFill>
        </p:grpSpPr>
        <p:sp>
          <p:nvSpPr>
            <p:cNvPr id="46" name="Forma libre 121">
              <a:extLst>
                <a:ext uri="{FF2B5EF4-FFF2-40B4-BE49-F238E27FC236}">
                  <a16:creationId xmlns:a16="http://schemas.microsoft.com/office/drawing/2014/main" id="{4578129D-21EA-6703-2E9C-EA273C0512F3}"/>
                </a:ext>
              </a:extLst>
            </p:cNvPr>
            <p:cNvSpPr/>
            <p:nvPr/>
          </p:nvSpPr>
          <p:spPr>
            <a:xfrm>
              <a:off x="9027355" y="1413095"/>
              <a:ext cx="142707" cy="141625"/>
            </a:xfrm>
            <a:custGeom>
              <a:avLst/>
              <a:gdLst>
                <a:gd name="connsiteX0" fmla="*/ 141970 w 142707"/>
                <a:gd name="connsiteY0" fmla="*/ 51690 h 141625"/>
                <a:gd name="connsiteX1" fmla="*/ 128080 w 142707"/>
                <a:gd name="connsiteY1" fmla="*/ 40181 h 141625"/>
                <a:gd name="connsiteX2" fmla="*/ 96955 w 142707"/>
                <a:gd name="connsiteY2" fmla="*/ 36731 h 141625"/>
                <a:gd name="connsiteX3" fmla="*/ 86759 w 142707"/>
                <a:gd name="connsiteY3" fmla="*/ 9555 h 141625"/>
                <a:gd name="connsiteX4" fmla="*/ 55959 w 142707"/>
                <a:gd name="connsiteY4" fmla="*/ 9590 h 141625"/>
                <a:gd name="connsiteX5" fmla="*/ 45762 w 142707"/>
                <a:gd name="connsiteY5" fmla="*/ 36731 h 141625"/>
                <a:gd name="connsiteX6" fmla="*/ 14684 w 142707"/>
                <a:gd name="connsiteY6" fmla="*/ 40181 h 141625"/>
                <a:gd name="connsiteX7" fmla="*/ 725 w 142707"/>
                <a:gd name="connsiteY7" fmla="*/ 51713 h 141625"/>
                <a:gd name="connsiteX8" fmla="*/ 5765 w 142707"/>
                <a:gd name="connsiteY8" fmla="*/ 69041 h 141625"/>
                <a:gd name="connsiteX9" fmla="*/ 30270 w 142707"/>
                <a:gd name="connsiteY9" fmla="*/ 90061 h 141625"/>
                <a:gd name="connsiteX10" fmla="*/ 23278 w 142707"/>
                <a:gd name="connsiteY10" fmla="*/ 121546 h 141625"/>
                <a:gd name="connsiteX11" fmla="*/ 30339 w 142707"/>
                <a:gd name="connsiteY11" fmla="*/ 138943 h 141625"/>
                <a:gd name="connsiteX12" fmla="*/ 48921 w 142707"/>
                <a:gd name="connsiteY12" fmla="*/ 138560 h 141625"/>
                <a:gd name="connsiteX13" fmla="*/ 71359 w 142707"/>
                <a:gd name="connsiteY13" fmla="*/ 122522 h 141625"/>
                <a:gd name="connsiteX14" fmla="*/ 93867 w 142707"/>
                <a:gd name="connsiteY14" fmla="*/ 138607 h 141625"/>
                <a:gd name="connsiteX15" fmla="*/ 103367 w 142707"/>
                <a:gd name="connsiteY15" fmla="*/ 141626 h 141625"/>
                <a:gd name="connsiteX16" fmla="*/ 112473 w 142707"/>
                <a:gd name="connsiteY16" fmla="*/ 138896 h 141625"/>
                <a:gd name="connsiteX17" fmla="*/ 119464 w 142707"/>
                <a:gd name="connsiteY17" fmla="*/ 121581 h 141625"/>
                <a:gd name="connsiteX18" fmla="*/ 112449 w 142707"/>
                <a:gd name="connsiteY18" fmla="*/ 90061 h 141625"/>
                <a:gd name="connsiteX19" fmla="*/ 136930 w 142707"/>
                <a:gd name="connsiteY19" fmla="*/ 69076 h 141625"/>
                <a:gd name="connsiteX20" fmla="*/ 141970 w 142707"/>
                <a:gd name="connsiteY20" fmla="*/ 51690 h 14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2707" h="141625">
                  <a:moveTo>
                    <a:pt x="141970" y="51690"/>
                  </a:moveTo>
                  <a:cubicBezTo>
                    <a:pt x="140042" y="45407"/>
                    <a:pt x="134560" y="40889"/>
                    <a:pt x="128080" y="40181"/>
                  </a:cubicBezTo>
                  <a:lnTo>
                    <a:pt x="96955" y="36731"/>
                  </a:lnTo>
                  <a:lnTo>
                    <a:pt x="86759" y="9555"/>
                  </a:lnTo>
                  <a:cubicBezTo>
                    <a:pt x="81928" y="-3174"/>
                    <a:pt x="60790" y="-3208"/>
                    <a:pt x="55959" y="9590"/>
                  </a:cubicBezTo>
                  <a:lnTo>
                    <a:pt x="45762" y="36731"/>
                  </a:lnTo>
                  <a:lnTo>
                    <a:pt x="14684" y="40181"/>
                  </a:lnTo>
                  <a:cubicBezTo>
                    <a:pt x="8158" y="40889"/>
                    <a:pt x="2676" y="45407"/>
                    <a:pt x="725" y="51713"/>
                  </a:cubicBezTo>
                  <a:cubicBezTo>
                    <a:pt x="-1203" y="58008"/>
                    <a:pt x="795" y="64824"/>
                    <a:pt x="5765" y="69041"/>
                  </a:cubicBezTo>
                  <a:lnTo>
                    <a:pt x="30270" y="90061"/>
                  </a:lnTo>
                  <a:lnTo>
                    <a:pt x="23278" y="121546"/>
                  </a:lnTo>
                  <a:cubicBezTo>
                    <a:pt x="21769" y="128167"/>
                    <a:pt x="24579" y="135135"/>
                    <a:pt x="30339" y="138943"/>
                  </a:cubicBezTo>
                  <a:cubicBezTo>
                    <a:pt x="35821" y="142556"/>
                    <a:pt x="43416" y="142439"/>
                    <a:pt x="48921" y="138560"/>
                  </a:cubicBezTo>
                  <a:lnTo>
                    <a:pt x="71359" y="122522"/>
                  </a:lnTo>
                  <a:lnTo>
                    <a:pt x="93867" y="138607"/>
                  </a:lnTo>
                  <a:cubicBezTo>
                    <a:pt x="96654" y="140581"/>
                    <a:pt x="99952" y="141626"/>
                    <a:pt x="103367" y="141626"/>
                  </a:cubicBezTo>
                  <a:cubicBezTo>
                    <a:pt x="106573" y="141626"/>
                    <a:pt x="109709" y="140697"/>
                    <a:pt x="112473" y="138896"/>
                  </a:cubicBezTo>
                  <a:cubicBezTo>
                    <a:pt x="118163" y="135134"/>
                    <a:pt x="120905" y="128374"/>
                    <a:pt x="119464" y="121581"/>
                  </a:cubicBezTo>
                  <a:lnTo>
                    <a:pt x="112449" y="90061"/>
                  </a:lnTo>
                  <a:lnTo>
                    <a:pt x="136930" y="69076"/>
                  </a:lnTo>
                  <a:cubicBezTo>
                    <a:pt x="141924" y="64826"/>
                    <a:pt x="143921" y="58008"/>
                    <a:pt x="141970" y="51690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47" name="Forma libre 122">
              <a:extLst>
                <a:ext uri="{FF2B5EF4-FFF2-40B4-BE49-F238E27FC236}">
                  <a16:creationId xmlns:a16="http://schemas.microsoft.com/office/drawing/2014/main" id="{38E1E5FC-3BD8-AF39-5563-D0A7F97A77BE}"/>
                </a:ext>
              </a:extLst>
            </p:cNvPr>
            <p:cNvSpPr/>
            <p:nvPr/>
          </p:nvSpPr>
          <p:spPr>
            <a:xfrm>
              <a:off x="8599238" y="1412013"/>
              <a:ext cx="523262" cy="523262"/>
            </a:xfrm>
            <a:custGeom>
              <a:avLst/>
              <a:gdLst>
                <a:gd name="connsiteX0" fmla="*/ 500592 w 523262"/>
                <a:gd name="connsiteY0" fmla="*/ 280817 h 523262"/>
                <a:gd name="connsiteX1" fmla="*/ 413559 w 523262"/>
                <a:gd name="connsiteY1" fmla="*/ 223922 h 523262"/>
                <a:gd name="connsiteX2" fmla="*/ 356768 w 523262"/>
                <a:gd name="connsiteY2" fmla="*/ 217395 h 523262"/>
                <a:gd name="connsiteX3" fmla="*/ 356768 w 523262"/>
                <a:gd name="connsiteY3" fmla="*/ 138439 h 523262"/>
                <a:gd name="connsiteX4" fmla="*/ 404338 w 523262"/>
                <a:gd name="connsiteY4" fmla="*/ 71354 h 523262"/>
                <a:gd name="connsiteX5" fmla="*/ 332984 w 523262"/>
                <a:gd name="connsiteY5" fmla="*/ 0 h 523262"/>
                <a:gd name="connsiteX6" fmla="*/ 71354 w 523262"/>
                <a:gd name="connsiteY6" fmla="*/ 0 h 523262"/>
                <a:gd name="connsiteX7" fmla="*/ 0 w 523262"/>
                <a:gd name="connsiteY7" fmla="*/ 71354 h 523262"/>
                <a:gd name="connsiteX8" fmla="*/ 71354 w 523262"/>
                <a:gd name="connsiteY8" fmla="*/ 142708 h 523262"/>
                <a:gd name="connsiteX9" fmla="*/ 261631 w 523262"/>
                <a:gd name="connsiteY9" fmla="*/ 142708 h 523262"/>
                <a:gd name="connsiteX10" fmla="*/ 261631 w 523262"/>
                <a:gd name="connsiteY10" fmla="*/ 366154 h 523262"/>
                <a:gd name="connsiteX11" fmla="*/ 193367 w 523262"/>
                <a:gd name="connsiteY11" fmla="*/ 332683 h 523262"/>
                <a:gd name="connsiteX12" fmla="*/ 174111 w 523262"/>
                <a:gd name="connsiteY12" fmla="*/ 328223 h 523262"/>
                <a:gd name="connsiteX13" fmla="*/ 130816 w 523262"/>
                <a:gd name="connsiteY13" fmla="*/ 370903 h 523262"/>
                <a:gd name="connsiteX14" fmla="*/ 130816 w 523262"/>
                <a:gd name="connsiteY14" fmla="*/ 378173 h 523262"/>
                <a:gd name="connsiteX15" fmla="*/ 134672 w 523262"/>
                <a:gd name="connsiteY15" fmla="*/ 386942 h 523262"/>
                <a:gd name="connsiteX16" fmla="*/ 246650 w 523262"/>
                <a:gd name="connsiteY16" fmla="*/ 489432 h 523262"/>
                <a:gd name="connsiteX17" fmla="*/ 334123 w 523262"/>
                <a:gd name="connsiteY17" fmla="*/ 523263 h 523262"/>
                <a:gd name="connsiteX18" fmla="*/ 424059 w 523262"/>
                <a:gd name="connsiteY18" fmla="*/ 523263 h 523262"/>
                <a:gd name="connsiteX19" fmla="*/ 523263 w 523262"/>
                <a:gd name="connsiteY19" fmla="*/ 425743 h 523262"/>
                <a:gd name="connsiteX20" fmla="*/ 523263 w 523262"/>
                <a:gd name="connsiteY20" fmla="*/ 322428 h 523262"/>
                <a:gd name="connsiteX21" fmla="*/ 500592 w 523262"/>
                <a:gd name="connsiteY21" fmla="*/ 280817 h 523262"/>
                <a:gd name="connsiteX22" fmla="*/ 309200 w 523262"/>
                <a:gd name="connsiteY22" fmla="*/ 71354 h 523262"/>
                <a:gd name="connsiteX23" fmla="*/ 309200 w 523262"/>
                <a:gd name="connsiteY23" fmla="*/ 23784 h 523262"/>
                <a:gd name="connsiteX24" fmla="*/ 332984 w 523262"/>
                <a:gd name="connsiteY24" fmla="*/ 23784 h 523262"/>
                <a:gd name="connsiteX25" fmla="*/ 380554 w 523262"/>
                <a:gd name="connsiteY25" fmla="*/ 71354 h 523262"/>
                <a:gd name="connsiteX26" fmla="*/ 356146 w 523262"/>
                <a:gd name="connsiteY26" fmla="*/ 112767 h 523262"/>
                <a:gd name="connsiteX27" fmla="*/ 309200 w 523262"/>
                <a:gd name="connsiteY27" fmla="*/ 71354 h 523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3262" h="523262">
                  <a:moveTo>
                    <a:pt x="500592" y="280817"/>
                  </a:moveTo>
                  <a:lnTo>
                    <a:pt x="413559" y="223922"/>
                  </a:lnTo>
                  <a:cubicBezTo>
                    <a:pt x="397579" y="213470"/>
                    <a:pt x="377743" y="209986"/>
                    <a:pt x="356768" y="217395"/>
                  </a:cubicBezTo>
                  <a:lnTo>
                    <a:pt x="356768" y="138439"/>
                  </a:lnTo>
                  <a:cubicBezTo>
                    <a:pt x="384789" y="128478"/>
                    <a:pt x="404338" y="101773"/>
                    <a:pt x="404338" y="71354"/>
                  </a:cubicBezTo>
                  <a:cubicBezTo>
                    <a:pt x="404338" y="32007"/>
                    <a:pt x="372331" y="0"/>
                    <a:pt x="332984" y="0"/>
                  </a:cubicBezTo>
                  <a:lnTo>
                    <a:pt x="71354" y="0"/>
                  </a:lnTo>
                  <a:cubicBezTo>
                    <a:pt x="32007" y="0"/>
                    <a:pt x="0" y="32007"/>
                    <a:pt x="0" y="71354"/>
                  </a:cubicBezTo>
                  <a:cubicBezTo>
                    <a:pt x="0" y="110701"/>
                    <a:pt x="32007" y="142708"/>
                    <a:pt x="71354" y="142708"/>
                  </a:cubicBezTo>
                  <a:lnTo>
                    <a:pt x="261631" y="142708"/>
                  </a:lnTo>
                  <a:lnTo>
                    <a:pt x="261631" y="366154"/>
                  </a:lnTo>
                  <a:lnTo>
                    <a:pt x="193367" y="332683"/>
                  </a:lnTo>
                  <a:cubicBezTo>
                    <a:pt x="187398" y="329768"/>
                    <a:pt x="180754" y="328223"/>
                    <a:pt x="174111" y="328223"/>
                  </a:cubicBezTo>
                  <a:cubicBezTo>
                    <a:pt x="150233" y="328223"/>
                    <a:pt x="130816" y="347374"/>
                    <a:pt x="130816" y="370903"/>
                  </a:cubicBezTo>
                  <a:lnTo>
                    <a:pt x="130816" y="378173"/>
                  </a:lnTo>
                  <a:cubicBezTo>
                    <a:pt x="130816" y="381507"/>
                    <a:pt x="132210" y="384689"/>
                    <a:pt x="134672" y="386942"/>
                  </a:cubicBezTo>
                  <a:lnTo>
                    <a:pt x="246650" y="489432"/>
                  </a:lnTo>
                  <a:cubicBezTo>
                    <a:pt x="270481" y="511254"/>
                    <a:pt x="301559" y="523263"/>
                    <a:pt x="334123" y="523263"/>
                  </a:cubicBezTo>
                  <a:lnTo>
                    <a:pt x="424059" y="523263"/>
                  </a:lnTo>
                  <a:cubicBezTo>
                    <a:pt x="478760" y="523263"/>
                    <a:pt x="523263" y="479514"/>
                    <a:pt x="523263" y="425743"/>
                  </a:cubicBezTo>
                  <a:lnTo>
                    <a:pt x="523263" y="322428"/>
                  </a:lnTo>
                  <a:cubicBezTo>
                    <a:pt x="523261" y="305634"/>
                    <a:pt x="514784" y="290084"/>
                    <a:pt x="500592" y="280817"/>
                  </a:cubicBezTo>
                  <a:close/>
                  <a:moveTo>
                    <a:pt x="309200" y="71354"/>
                  </a:moveTo>
                  <a:lnTo>
                    <a:pt x="309200" y="23784"/>
                  </a:lnTo>
                  <a:lnTo>
                    <a:pt x="332984" y="23784"/>
                  </a:lnTo>
                  <a:cubicBezTo>
                    <a:pt x="359208" y="23784"/>
                    <a:pt x="380554" y="45118"/>
                    <a:pt x="380554" y="71354"/>
                  </a:cubicBezTo>
                  <a:cubicBezTo>
                    <a:pt x="380554" y="88873"/>
                    <a:pt x="370814" y="104519"/>
                    <a:pt x="356146" y="112767"/>
                  </a:cubicBezTo>
                  <a:cubicBezTo>
                    <a:pt x="353089" y="89461"/>
                    <a:pt x="333316" y="71354"/>
                    <a:pt x="309200" y="71354"/>
                  </a:cubicBezTo>
                  <a:close/>
                </a:path>
              </a:pathLst>
            </a:custGeom>
            <a:grpFill/>
            <a:ln w="10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1946171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8A0FAF1-89E1-D642-8BCF-2673299B6431}"/>
              </a:ext>
            </a:extLst>
          </p:cNvPr>
          <p:cNvSpPr/>
          <p:nvPr/>
        </p:nvSpPr>
        <p:spPr>
          <a:xfrm>
            <a:off x="23643516" y="0"/>
            <a:ext cx="734134" cy="13716000"/>
          </a:xfrm>
          <a:prstGeom prst="rect">
            <a:avLst/>
          </a:prstGeom>
          <a:solidFill>
            <a:srgbClr val="EFF1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D808003-0A08-3340-90D6-6326CD4CAC03}"/>
              </a:ext>
            </a:extLst>
          </p:cNvPr>
          <p:cNvGrpSpPr/>
          <p:nvPr/>
        </p:nvGrpSpPr>
        <p:grpSpPr>
          <a:xfrm>
            <a:off x="1698629" y="3028327"/>
            <a:ext cx="5378728" cy="1298088"/>
            <a:chOff x="1939198" y="1172791"/>
            <a:chExt cx="5378728" cy="129808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8500695-2378-1E4E-8D76-9E5EAD3BBA6D}"/>
                </a:ext>
              </a:extLst>
            </p:cNvPr>
            <p:cNvSpPr txBox="1"/>
            <p:nvPr/>
          </p:nvSpPr>
          <p:spPr>
            <a:xfrm>
              <a:off x="1939198" y="1455216"/>
              <a:ext cx="5378728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solidFill>
                    <a:schemeClr val="tx2"/>
                  </a:solidFill>
                  <a:latin typeface="Roboto" panose="02000000000000000000" pitchFamily="2" charset="0"/>
                  <a:ea typeface="Roboto" panose="02000000000000000000" pitchFamily="2" charset="0"/>
                  <a:cs typeface="Lato Light" panose="020F0502020204030203" pitchFamily="34" charset="0"/>
                </a:rPr>
                <a:t>Rating Results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69B0561-B3BB-D54A-BC3C-8DBDE3238559}"/>
                </a:ext>
              </a:extLst>
            </p:cNvPr>
            <p:cNvGrpSpPr/>
            <p:nvPr/>
          </p:nvGrpSpPr>
          <p:grpSpPr>
            <a:xfrm>
              <a:off x="2091072" y="1172791"/>
              <a:ext cx="1275186" cy="146402"/>
              <a:chOff x="9261232" y="2157046"/>
              <a:chExt cx="14091136" cy="1617785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D207CC29-A4ED-C046-9242-838C291B9C69}"/>
                  </a:ext>
                </a:extLst>
              </p:cNvPr>
              <p:cNvSpPr/>
              <p:nvPr/>
            </p:nvSpPr>
            <p:spPr>
              <a:xfrm>
                <a:off x="9261232" y="2157046"/>
                <a:ext cx="1617780" cy="1617785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A50BD88C-1383-BC4B-82A6-A026824F888D}"/>
                  </a:ext>
                </a:extLst>
              </p:cNvPr>
              <p:cNvSpPr/>
              <p:nvPr/>
            </p:nvSpPr>
            <p:spPr>
              <a:xfrm>
                <a:off x="12379571" y="2157046"/>
                <a:ext cx="1617780" cy="161778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8E6BB427-F34A-BB49-B9B0-E0CE9413679D}"/>
                  </a:ext>
                </a:extLst>
              </p:cNvPr>
              <p:cNvSpPr/>
              <p:nvPr/>
            </p:nvSpPr>
            <p:spPr>
              <a:xfrm>
                <a:off x="15497910" y="2157046"/>
                <a:ext cx="1617780" cy="161778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AA30485-FB14-E44A-9AF7-11A4B647E13F}"/>
                  </a:ext>
                </a:extLst>
              </p:cNvPr>
              <p:cNvSpPr/>
              <p:nvPr/>
            </p:nvSpPr>
            <p:spPr>
              <a:xfrm>
                <a:off x="18616249" y="2157046"/>
                <a:ext cx="1617780" cy="161778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A627826B-6227-A949-AC08-8B45FA2C4154}"/>
                  </a:ext>
                </a:extLst>
              </p:cNvPr>
              <p:cNvSpPr/>
              <p:nvPr/>
            </p:nvSpPr>
            <p:spPr>
              <a:xfrm>
                <a:off x="21734588" y="2157046"/>
                <a:ext cx="1617780" cy="161778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0EBA811-044D-B79D-B7B6-2D4C6836A9C8}"/>
              </a:ext>
            </a:extLst>
          </p:cNvPr>
          <p:cNvSpPr/>
          <p:nvPr/>
        </p:nvSpPr>
        <p:spPr>
          <a:xfrm>
            <a:off x="11782118" y="2319454"/>
            <a:ext cx="9071185" cy="2856842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060B0B-A620-1E38-0369-566FF7F07EEC}"/>
              </a:ext>
            </a:extLst>
          </p:cNvPr>
          <p:cNvSpPr/>
          <p:nvPr/>
        </p:nvSpPr>
        <p:spPr>
          <a:xfrm>
            <a:off x="13172058" y="3030369"/>
            <a:ext cx="634322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■</a:t>
            </a:r>
            <a:r>
              <a:rPr lang="en-US" sz="44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 </a:t>
            </a:r>
            <a:r>
              <a:rPr lang="en-US" sz="4400" b="1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Blue</a:t>
            </a:r>
            <a:r>
              <a:rPr lang="en-US" sz="44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 </a:t>
            </a:r>
            <a:r>
              <a:rPr lang="en-US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= Good Rating</a:t>
            </a:r>
          </a:p>
          <a:p>
            <a:r>
              <a:rPr lang="en-US" sz="4400" b="1" dirty="0">
                <a:solidFill>
                  <a:srgbClr val="FF9300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■</a:t>
            </a:r>
            <a:r>
              <a:rPr lang="en-US" sz="44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 </a:t>
            </a:r>
            <a:r>
              <a:rPr lang="en-US" sz="4400" b="1" dirty="0">
                <a:solidFill>
                  <a:srgbClr val="FF9300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Orange</a:t>
            </a:r>
            <a:r>
              <a:rPr lang="en-US" sz="4400" b="1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 </a:t>
            </a:r>
            <a:r>
              <a:rPr lang="en-US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= Bad Rating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03130F-3FFE-B2A9-1D83-90B2D13E0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525" y="6026176"/>
            <a:ext cx="22734600" cy="586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675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id="{E81175EE-CA56-224E-83DB-A5673558CF47}"/>
              </a:ext>
            </a:extLst>
          </p:cNvPr>
          <p:cNvSpPr txBox="1"/>
          <p:nvPr/>
        </p:nvSpPr>
        <p:spPr>
          <a:xfrm>
            <a:off x="7044344" y="1455216"/>
            <a:ext cx="1028896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Lato Light" panose="020F0502020204030203" pitchFamily="34" charset="0"/>
              </a:rPr>
              <a:t>Synthesis Result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4964540-F5E2-F441-8778-74B130A2C132}"/>
              </a:ext>
            </a:extLst>
          </p:cNvPr>
          <p:cNvGrpSpPr/>
          <p:nvPr/>
        </p:nvGrpSpPr>
        <p:grpSpPr>
          <a:xfrm>
            <a:off x="11551231" y="1172791"/>
            <a:ext cx="1275186" cy="146402"/>
            <a:chOff x="9261232" y="2157046"/>
            <a:chExt cx="14091136" cy="1617785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2F7D1676-CB5F-5646-9CE3-812B718D220D}"/>
                </a:ext>
              </a:extLst>
            </p:cNvPr>
            <p:cNvSpPr/>
            <p:nvPr/>
          </p:nvSpPr>
          <p:spPr>
            <a:xfrm>
              <a:off x="9261232" y="2157046"/>
              <a:ext cx="1617780" cy="16177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D94177A-20E6-474C-A87F-4233EAF4F326}"/>
                </a:ext>
              </a:extLst>
            </p:cNvPr>
            <p:cNvSpPr/>
            <p:nvPr/>
          </p:nvSpPr>
          <p:spPr>
            <a:xfrm>
              <a:off x="12379571" y="2157046"/>
              <a:ext cx="1617780" cy="16177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2DD9BBC-35DB-4548-91AB-FC0E41E93E1E}"/>
                </a:ext>
              </a:extLst>
            </p:cNvPr>
            <p:cNvSpPr/>
            <p:nvPr/>
          </p:nvSpPr>
          <p:spPr>
            <a:xfrm>
              <a:off x="15497910" y="2157046"/>
              <a:ext cx="1617780" cy="16177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521B694-1FBB-2543-941E-EFC2497FB6B8}"/>
                </a:ext>
              </a:extLst>
            </p:cNvPr>
            <p:cNvSpPr/>
            <p:nvPr/>
          </p:nvSpPr>
          <p:spPr>
            <a:xfrm>
              <a:off x="18616249" y="2157046"/>
              <a:ext cx="1617780" cy="161778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443A09B6-E45C-1840-8D41-942A4D2ACF64}"/>
                </a:ext>
              </a:extLst>
            </p:cNvPr>
            <p:cNvSpPr/>
            <p:nvPr/>
          </p:nvSpPr>
          <p:spPr>
            <a:xfrm>
              <a:off x="21734588" y="2157046"/>
              <a:ext cx="1617780" cy="161778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94B45A27-D227-D777-6089-FEA7D2FE21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350"/>
          <a:stretch/>
        </p:blipFill>
        <p:spPr>
          <a:xfrm>
            <a:off x="4192308" y="2971800"/>
            <a:ext cx="15846630" cy="409691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34901B-7126-221F-7B51-6ADCD9FC9BCF}"/>
              </a:ext>
            </a:extLst>
          </p:cNvPr>
          <p:cNvSpPr/>
          <p:nvPr/>
        </p:nvSpPr>
        <p:spPr>
          <a:xfrm>
            <a:off x="12544221" y="8444372"/>
            <a:ext cx="8893523" cy="3403162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56233C-8DE2-924A-CD5C-E26DDF69ACC4}"/>
              </a:ext>
            </a:extLst>
          </p:cNvPr>
          <p:cNvSpPr txBox="1"/>
          <p:nvPr/>
        </p:nvSpPr>
        <p:spPr>
          <a:xfrm>
            <a:off x="15724198" y="9516863"/>
            <a:ext cx="4809259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400" b="1" u="sng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Ingersoll Rand</a:t>
            </a:r>
            <a:r>
              <a:rPr lang="en-US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 Medium" pitchFamily="2" charset="77"/>
              </a:rPr>
              <a:t> was the top.</a:t>
            </a:r>
          </a:p>
        </p:txBody>
      </p:sp>
      <p:grpSp>
        <p:nvGrpSpPr>
          <p:cNvPr id="15" name="Gráfico 62">
            <a:extLst>
              <a:ext uri="{FF2B5EF4-FFF2-40B4-BE49-F238E27FC236}">
                <a16:creationId xmlns:a16="http://schemas.microsoft.com/office/drawing/2014/main" id="{30E9A209-890C-1159-2424-DE8255B3B528}"/>
              </a:ext>
            </a:extLst>
          </p:cNvPr>
          <p:cNvGrpSpPr/>
          <p:nvPr/>
        </p:nvGrpSpPr>
        <p:grpSpPr>
          <a:xfrm>
            <a:off x="13328030" y="9400031"/>
            <a:ext cx="1491885" cy="1491885"/>
            <a:chOff x="1692471" y="2827131"/>
            <a:chExt cx="570831" cy="570831"/>
          </a:xfrm>
          <a:solidFill>
            <a:schemeClr val="bg1"/>
          </a:solidFill>
        </p:grpSpPr>
        <p:sp>
          <p:nvSpPr>
            <p:cNvPr id="16" name="Forma libre 104">
              <a:extLst>
                <a:ext uri="{FF2B5EF4-FFF2-40B4-BE49-F238E27FC236}">
                  <a16:creationId xmlns:a16="http://schemas.microsoft.com/office/drawing/2014/main" id="{C4E8818B-327B-0805-8CAD-51AE522FA273}"/>
                </a:ext>
              </a:extLst>
            </p:cNvPr>
            <p:cNvSpPr/>
            <p:nvPr/>
          </p:nvSpPr>
          <p:spPr>
            <a:xfrm>
              <a:off x="1692471" y="3005515"/>
              <a:ext cx="142707" cy="356769"/>
            </a:xfrm>
            <a:custGeom>
              <a:avLst/>
              <a:gdLst>
                <a:gd name="connsiteX0" fmla="*/ 0 w 142707"/>
                <a:gd name="connsiteY0" fmla="*/ 35682 h 356769"/>
                <a:gd name="connsiteX1" fmla="*/ 0 w 142707"/>
                <a:gd name="connsiteY1" fmla="*/ 321097 h 356769"/>
                <a:gd name="connsiteX2" fmla="*/ 35677 w 142707"/>
                <a:gd name="connsiteY2" fmla="*/ 356774 h 356769"/>
                <a:gd name="connsiteX3" fmla="*/ 142708 w 142707"/>
                <a:gd name="connsiteY3" fmla="*/ 356774 h 356769"/>
                <a:gd name="connsiteX4" fmla="*/ 142708 w 142707"/>
                <a:gd name="connsiteY4" fmla="*/ 5 h 356769"/>
                <a:gd name="connsiteX5" fmla="*/ 35677 w 142707"/>
                <a:gd name="connsiteY5" fmla="*/ 5 h 356769"/>
                <a:gd name="connsiteX6" fmla="*/ 0 w 142707"/>
                <a:gd name="connsiteY6" fmla="*/ 35682 h 356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07" h="356769">
                  <a:moveTo>
                    <a:pt x="0" y="35682"/>
                  </a:moveTo>
                  <a:lnTo>
                    <a:pt x="0" y="321097"/>
                  </a:lnTo>
                  <a:cubicBezTo>
                    <a:pt x="0" y="340800"/>
                    <a:pt x="15972" y="356774"/>
                    <a:pt x="35677" y="356774"/>
                  </a:cubicBezTo>
                  <a:lnTo>
                    <a:pt x="142708" y="356774"/>
                  </a:lnTo>
                  <a:lnTo>
                    <a:pt x="142708" y="5"/>
                  </a:lnTo>
                  <a:lnTo>
                    <a:pt x="35677" y="5"/>
                  </a:lnTo>
                  <a:cubicBezTo>
                    <a:pt x="15972" y="5"/>
                    <a:pt x="0" y="15977"/>
                    <a:pt x="0" y="35682"/>
                  </a:cubicBezTo>
                  <a:close/>
                </a:path>
              </a:pathLst>
            </a:custGeom>
            <a:grpFill/>
            <a:ln w="351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17" name="Forma libre 105">
              <a:extLst>
                <a:ext uri="{FF2B5EF4-FFF2-40B4-BE49-F238E27FC236}">
                  <a16:creationId xmlns:a16="http://schemas.microsoft.com/office/drawing/2014/main" id="{C68B1537-B36D-C411-5C3C-D736A0E88E70}"/>
                </a:ext>
              </a:extLst>
            </p:cNvPr>
            <p:cNvSpPr/>
            <p:nvPr/>
          </p:nvSpPr>
          <p:spPr>
            <a:xfrm>
              <a:off x="1870855" y="2862802"/>
              <a:ext cx="392446" cy="499474"/>
            </a:xfrm>
            <a:custGeom>
              <a:avLst/>
              <a:gdLst>
                <a:gd name="connsiteX0" fmla="*/ 326568 w 392446"/>
                <a:gd name="connsiteY0" fmla="*/ 178383 h 499474"/>
                <a:gd name="connsiteX1" fmla="*/ 221174 w 392446"/>
                <a:gd name="connsiteY1" fmla="*/ 178383 h 499474"/>
                <a:gd name="connsiteX2" fmla="*/ 205792 w 392446"/>
                <a:gd name="connsiteY2" fmla="*/ 169586 h 499474"/>
                <a:gd name="connsiteX3" fmla="*/ 205566 w 392446"/>
                <a:gd name="connsiteY3" fmla="*/ 151887 h 499474"/>
                <a:gd name="connsiteX4" fmla="*/ 242723 w 392446"/>
                <a:gd name="connsiteY4" fmla="*/ 84975 h 499474"/>
                <a:gd name="connsiteX5" fmla="*/ 245040 w 392446"/>
                <a:gd name="connsiteY5" fmla="*/ 37713 h 499474"/>
                <a:gd name="connsiteX6" fmla="*/ 208910 w 392446"/>
                <a:gd name="connsiteY6" fmla="*/ 7088 h 499474"/>
                <a:gd name="connsiteX7" fmla="*/ 182710 w 392446"/>
                <a:gd name="connsiteY7" fmla="*/ 538 h 499474"/>
                <a:gd name="connsiteX8" fmla="*/ 165133 w 392446"/>
                <a:gd name="connsiteY8" fmla="*/ 5904 h 499474"/>
                <a:gd name="connsiteX9" fmla="*/ 22878 w 392446"/>
                <a:gd name="connsiteY9" fmla="*/ 163942 h 499474"/>
                <a:gd name="connsiteX10" fmla="*/ 5 w 392446"/>
                <a:gd name="connsiteY10" fmla="*/ 223606 h 499474"/>
                <a:gd name="connsiteX11" fmla="*/ 5 w 392446"/>
                <a:gd name="connsiteY11" fmla="*/ 410283 h 499474"/>
                <a:gd name="connsiteX12" fmla="*/ 89197 w 392446"/>
                <a:gd name="connsiteY12" fmla="*/ 499475 h 499474"/>
                <a:gd name="connsiteX13" fmla="*/ 266659 w 392446"/>
                <a:gd name="connsiteY13" fmla="*/ 499458 h 499474"/>
                <a:gd name="connsiteX14" fmla="*/ 352680 w 392446"/>
                <a:gd name="connsiteY14" fmla="*/ 433853 h 499474"/>
                <a:gd name="connsiteX15" fmla="*/ 390761 w 392446"/>
                <a:gd name="connsiteY15" fmla="*/ 259091 h 499474"/>
                <a:gd name="connsiteX16" fmla="*/ 392451 w 392446"/>
                <a:gd name="connsiteY16" fmla="*/ 244267 h 499474"/>
                <a:gd name="connsiteX17" fmla="*/ 326567 w 392446"/>
                <a:gd name="connsiteY17" fmla="*/ 178383 h 49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2446" h="499474">
                  <a:moveTo>
                    <a:pt x="326568" y="178383"/>
                  </a:moveTo>
                  <a:lnTo>
                    <a:pt x="221174" y="178383"/>
                  </a:lnTo>
                  <a:cubicBezTo>
                    <a:pt x="211959" y="178383"/>
                    <a:pt x="207342" y="172234"/>
                    <a:pt x="205792" y="169586"/>
                  </a:cubicBezTo>
                  <a:cubicBezTo>
                    <a:pt x="204242" y="166955"/>
                    <a:pt x="201106" y="159935"/>
                    <a:pt x="205566" y="151887"/>
                  </a:cubicBezTo>
                  <a:lnTo>
                    <a:pt x="242723" y="84975"/>
                  </a:lnTo>
                  <a:cubicBezTo>
                    <a:pt x="250876" y="70324"/>
                    <a:pt x="251712" y="53096"/>
                    <a:pt x="245040" y="37713"/>
                  </a:cubicBezTo>
                  <a:cubicBezTo>
                    <a:pt x="238368" y="22314"/>
                    <a:pt x="225198" y="11147"/>
                    <a:pt x="208910" y="7088"/>
                  </a:cubicBezTo>
                  <a:lnTo>
                    <a:pt x="182710" y="538"/>
                  </a:lnTo>
                  <a:cubicBezTo>
                    <a:pt x="176334" y="-1064"/>
                    <a:pt x="169575" y="974"/>
                    <a:pt x="165133" y="5904"/>
                  </a:cubicBezTo>
                  <a:lnTo>
                    <a:pt x="22878" y="163942"/>
                  </a:lnTo>
                  <a:cubicBezTo>
                    <a:pt x="8123" y="180369"/>
                    <a:pt x="5" y="201552"/>
                    <a:pt x="5" y="223606"/>
                  </a:cubicBezTo>
                  <a:lnTo>
                    <a:pt x="5" y="410283"/>
                  </a:lnTo>
                  <a:cubicBezTo>
                    <a:pt x="5" y="459461"/>
                    <a:pt x="40020" y="499475"/>
                    <a:pt x="89197" y="499475"/>
                  </a:cubicBezTo>
                  <a:lnTo>
                    <a:pt x="266659" y="499458"/>
                  </a:lnTo>
                  <a:cubicBezTo>
                    <a:pt x="306726" y="499458"/>
                    <a:pt x="342107" y="472474"/>
                    <a:pt x="352680" y="433853"/>
                  </a:cubicBezTo>
                  <a:lnTo>
                    <a:pt x="390761" y="259091"/>
                  </a:lnTo>
                  <a:cubicBezTo>
                    <a:pt x="391876" y="254231"/>
                    <a:pt x="392451" y="249249"/>
                    <a:pt x="392451" y="244267"/>
                  </a:cubicBezTo>
                  <a:cubicBezTo>
                    <a:pt x="392451" y="207945"/>
                    <a:pt x="362889" y="178383"/>
                    <a:pt x="326567" y="178383"/>
                  </a:cubicBezTo>
                  <a:close/>
                </a:path>
              </a:pathLst>
            </a:custGeom>
            <a:grpFill/>
            <a:ln w="351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  <p:pic>
        <p:nvPicPr>
          <p:cNvPr id="3" name="Picture 2" descr="Chart, pie chart&#10;&#10;Description automatically generated with medium confidence">
            <a:extLst>
              <a:ext uri="{FF2B5EF4-FFF2-40B4-BE49-F238E27FC236}">
                <a16:creationId xmlns:a16="http://schemas.microsoft.com/office/drawing/2014/main" id="{34DA95EF-CA63-CAC5-3030-461320A32D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010" y="6858000"/>
            <a:ext cx="6078531" cy="611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79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SQ - Marcher Light">
      <a:dk1>
        <a:srgbClr val="999999"/>
      </a:dk1>
      <a:lt1>
        <a:srgbClr val="FFFFFF"/>
      </a:lt1>
      <a:dk2>
        <a:srgbClr val="363E48"/>
      </a:dk2>
      <a:lt2>
        <a:srgbClr val="FFFFFF"/>
      </a:lt2>
      <a:accent1>
        <a:srgbClr val="1CAD97"/>
      </a:accent1>
      <a:accent2>
        <a:srgbClr val="2B8BC7"/>
      </a:accent2>
      <a:accent3>
        <a:srgbClr val="425060"/>
      </a:accent3>
      <a:accent4>
        <a:srgbClr val="4EC2F4"/>
      </a:accent4>
      <a:accent5>
        <a:srgbClr val="AAC46F"/>
      </a:accent5>
      <a:accent6>
        <a:srgbClr val="92A3B3"/>
      </a:accent6>
      <a:hlink>
        <a:srgbClr val="69A020"/>
      </a:hlink>
      <a:folHlink>
        <a:srgbClr val="8C8C8C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8002A2F3E9F549882BD55B36169EAE" ma:contentTypeVersion="2" ma:contentTypeDescription="Create a new document." ma:contentTypeScope="" ma:versionID="88a91985f2913db19369a7b3a0e2d0d9">
  <xsd:schema xmlns:xsd="http://www.w3.org/2001/XMLSchema" xmlns:xs="http://www.w3.org/2001/XMLSchema" xmlns:p="http://schemas.microsoft.com/office/2006/metadata/properties" xmlns:ns2="edeaa00b-0639-4bda-b2b1-a072b6ce1615" targetNamespace="http://schemas.microsoft.com/office/2006/metadata/properties" ma:root="true" ma:fieldsID="dedcfd37b4281cd78024bff9919c5856" ns2:_="">
    <xsd:import namespace="edeaa00b-0639-4bda-b2b1-a072b6ce161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eaa00b-0639-4bda-b2b1-a072b6ce16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8C9C16B-26B2-4922-A347-7864FB7E16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AB25F5-5E14-4C9B-A62E-0E60215EFE82}">
  <ds:schemaRefs>
    <ds:schemaRef ds:uri="edeaa00b-0639-4bda-b2b1-a072b6ce161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D7017B8-29D5-4BEE-A5D6-D82B964B6CCE}">
  <ds:schemaRefs>
    <ds:schemaRef ds:uri="edeaa00b-0639-4bda-b2b1-a072b6ce161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83410</TotalTime>
  <Words>633</Words>
  <Application>Microsoft Macintosh PowerPoint</Application>
  <PresentationFormat>Custom</PresentationFormat>
  <Paragraphs>82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Gill Sans</vt:lpstr>
      <vt:lpstr>Montserrat</vt:lpstr>
      <vt:lpstr>Montserrat Light</vt:lpstr>
      <vt:lpstr>Roboto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Ryo Kudo</cp:lastModifiedBy>
  <cp:revision>15229</cp:revision>
  <dcterms:created xsi:type="dcterms:W3CDTF">2014-11-12T21:47:38Z</dcterms:created>
  <dcterms:modified xsi:type="dcterms:W3CDTF">2022-10-19T20:48:44Z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0x010100108002A2F3E9F549882BD55B36169EAE</vt:lpwstr>
  </property>
</Properties>
</file>